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54" r:id="rId3"/>
    <p:sldId id="302" r:id="rId4"/>
    <p:sldId id="292" r:id="rId5"/>
    <p:sldId id="391" r:id="rId6"/>
    <p:sldId id="398" r:id="rId7"/>
    <p:sldId id="393" r:id="rId8"/>
    <p:sldId id="392" r:id="rId9"/>
    <p:sldId id="397" r:id="rId10"/>
    <p:sldId id="395" r:id="rId11"/>
    <p:sldId id="334" r:id="rId12"/>
    <p:sldId id="346" r:id="rId13"/>
    <p:sldId id="368" r:id="rId14"/>
    <p:sldId id="399" r:id="rId15"/>
    <p:sldId id="400" r:id="rId16"/>
    <p:sldId id="401" r:id="rId17"/>
    <p:sldId id="402" r:id="rId18"/>
    <p:sldId id="375" r:id="rId19"/>
    <p:sldId id="376" r:id="rId20"/>
    <p:sldId id="403" r:id="rId21"/>
    <p:sldId id="315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331" r:id="rId31"/>
    <p:sldId id="295" r:id="rId32"/>
    <p:sldId id="329" r:id="rId33"/>
    <p:sldId id="33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325"/>
    <p:restoredTop sz="94657"/>
  </p:normalViewPr>
  <p:slideViewPr>
    <p:cSldViewPr snapToGrid="0">
      <p:cViewPr varScale="1">
        <p:scale>
          <a:sx n="66" d="100"/>
          <a:sy n="66" d="100"/>
        </p:scale>
        <p:origin x="-8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110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70803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088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21070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21223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751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19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8117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3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270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0315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86760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81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E13DF-0070-4EC3-9C70-8EDB7CDD6E5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EC028-C993-42CA-AA33-9BF0A8D503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90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16415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636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498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913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07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691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0628967C-57F5-4BA2-BA98-0AAC7503259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1067237" y="-45910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2</a:t>
            </a: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89" r:id="rId4"/>
    <p:sldLayoutId id="214748369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77" r:id="rId14"/>
    <p:sldLayoutId id="2147483678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6.wav"/><Relationship Id="rId7" Type="http://schemas.openxmlformats.org/officeDocument/2006/relationships/image" Target="../media/image4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6.wav"/><Relationship Id="rId7" Type="http://schemas.openxmlformats.org/officeDocument/2006/relationships/image" Target="../media/image4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6.wav"/><Relationship Id="rId7" Type="http://schemas.openxmlformats.org/officeDocument/2006/relationships/image" Target="../media/image4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6.wav"/><Relationship Id="rId7" Type="http://schemas.openxmlformats.org/officeDocument/2006/relationships/image" Target="../media/image5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6.wav"/><Relationship Id="rId7" Type="http://schemas.openxmlformats.org/officeDocument/2006/relationships/image" Target="../media/image5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6.wav"/><Relationship Id="rId7" Type="http://schemas.openxmlformats.org/officeDocument/2006/relationships/image" Target="../media/image5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eduhome.com.vn/DHALesson?idGrade=3&amp;idSubject=1&amp;idSeries=119&amp;idTheme=1068&amp;IdLevel=2&amp;idThemeServer=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37324" y="304800"/>
            <a:ext cx="12229324" cy="6110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110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0F1DCAC-4FD8-5067-D9B3-B525CA4C330D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8595" y="2396485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27023" y="2425405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672" y="2312302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16976" y="2429601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683" b="-2683"/>
          <a:stretch/>
        </p:blipFill>
        <p:spPr>
          <a:xfrm>
            <a:off x="1129367" y="2425406"/>
            <a:ext cx="1641631" cy="176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0069" y="2752248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87329" y="2781629"/>
            <a:ext cx="1643295" cy="1203464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9935" y="2811009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00214" y="2351566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17232" y="2696105"/>
            <a:ext cx="1641631" cy="1248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313" b="-2313"/>
          <a:stretch/>
        </p:blipFill>
        <p:spPr>
          <a:xfrm>
            <a:off x="5314152" y="2536107"/>
            <a:ext cx="1630509" cy="1743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4084" b="-4084"/>
          <a:stretch/>
        </p:blipFill>
        <p:spPr>
          <a:xfrm>
            <a:off x="9694913" y="2412966"/>
            <a:ext cx="1641631" cy="1815248"/>
          </a:xfrm>
          <a:prstGeom prst="rect">
            <a:avLst/>
          </a:prstGeom>
        </p:spPr>
      </p:pic>
      <p:grpSp>
        <p:nvGrpSpPr>
          <p:cNvPr id="32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3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6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84988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355599"/>
            <a:ext cx="9125339" cy="6057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10387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F8E91-1208-49FE-85D3-D5891D4EDA41}"/>
              </a:ext>
            </a:extLst>
          </p:cNvPr>
          <p:cNvSpPr/>
          <p:nvPr/>
        </p:nvSpPr>
        <p:spPr>
          <a:xfrm>
            <a:off x="3121709" y="4389029"/>
            <a:ext cx="6046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How many blocks do you have?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blocks	How		do		many	have	?	you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8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F8E91-1208-49FE-85D3-D5891D4EDA41}"/>
              </a:ext>
            </a:extLst>
          </p:cNvPr>
          <p:cNvSpPr/>
          <p:nvPr/>
        </p:nvSpPr>
        <p:spPr>
          <a:xfrm>
            <a:off x="4388930" y="4503329"/>
            <a:ext cx="3414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I have ten blocks.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ten		have		I	blocks.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276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F8E91-1208-49FE-85D3-D5891D4EDA41}"/>
              </a:ext>
            </a:extLst>
          </p:cNvPr>
          <p:cNvSpPr/>
          <p:nvPr/>
        </p:nvSpPr>
        <p:spPr>
          <a:xfrm>
            <a:off x="4237513" y="4503329"/>
            <a:ext cx="371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What can you see?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see?		you		can		What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26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F8E91-1208-49FE-85D3-D5891D4EDA41}"/>
              </a:ext>
            </a:extLst>
          </p:cNvPr>
          <p:cNvSpPr/>
          <p:nvPr/>
        </p:nvSpPr>
        <p:spPr>
          <a:xfrm>
            <a:off x="4321933" y="4503329"/>
            <a:ext cx="3548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I can see a big car.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big		see		I		car.		a	can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13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F8E91-1208-49FE-85D3-D5891D4EDA41}"/>
              </a:ext>
            </a:extLst>
          </p:cNvPr>
          <p:cNvSpPr/>
          <p:nvPr/>
        </p:nvSpPr>
        <p:spPr>
          <a:xfrm>
            <a:off x="3360041" y="4503329"/>
            <a:ext cx="5471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Put the robot in the toy box.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2084614" y="2240930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the	in	Put	the	box.	toy	robot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12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A90AFE-014B-4BCD-8A28-486DC63D8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675" y="352269"/>
            <a:ext cx="5925311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857A5D-B325-4240-B5E1-A8C43EF4F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71872" y="1138947"/>
            <a:ext cx="5997825" cy="98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5046D6-0147-4D17-A98F-AF6FAB1321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91986" y="3429001"/>
            <a:ext cx="5844895" cy="750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7C5E12-7DDF-42BB-BD8D-7192FFA43D68}"/>
              </a:ext>
            </a:extLst>
          </p:cNvPr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D0AB5F-CD72-4414-92BE-ABE542A96618}"/>
              </a:ext>
            </a:extLst>
          </p:cNvPr>
          <p:cNvSpPr txBox="1"/>
          <p:nvPr/>
        </p:nvSpPr>
        <p:spPr>
          <a:xfrm>
            <a:off x="7156580" y="5419926"/>
            <a:ext cx="4680301" cy="97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See the next slide to know how to play the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772C36-1B9B-05BB-A753-1BD1E5849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1873" y="2091465"/>
            <a:ext cx="4253227" cy="12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10501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83BCFE-5A49-448C-9641-3555EEFCF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3821" y="991961"/>
            <a:ext cx="10032907" cy="517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F1FA06-0D49-4A72-9966-B986147ABCB2}"/>
              </a:ext>
            </a:extLst>
          </p:cNvPr>
          <p:cNvSpPr txBox="1"/>
          <p:nvPr/>
        </p:nvSpPr>
        <p:spPr>
          <a:xfrm>
            <a:off x="53537" y="363475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</p:spTree>
    <p:extLst>
      <p:ext uri="{BB962C8B-B14F-4D97-AF65-F5344CB8AC3E}">
        <p14:creationId xmlns:p14="http://schemas.microsoft.com/office/powerpoint/2010/main" xmlns="" val="34578826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79212" y="15561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683828" y="40857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32256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A90AFE-014B-4BCD-8A28-486DC63D8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675" y="352269"/>
            <a:ext cx="5925311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857A5D-B325-4240-B5E1-A8C43EF4F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71872" y="1138947"/>
            <a:ext cx="5997825" cy="98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5046D6-0147-4D17-A98F-AF6FAB1321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91986" y="3429001"/>
            <a:ext cx="5844895" cy="750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7C5E12-7DDF-42BB-BD8D-7192FFA43D68}"/>
              </a:ext>
            </a:extLst>
          </p:cNvPr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WHILE-SPEAKING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D0AB5F-CD72-4414-92BE-ABE542A96618}"/>
              </a:ext>
            </a:extLst>
          </p:cNvPr>
          <p:cNvSpPr txBox="1"/>
          <p:nvPr/>
        </p:nvSpPr>
        <p:spPr>
          <a:xfrm>
            <a:off x="7156580" y="5419926"/>
            <a:ext cx="4680301" cy="97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the next slide to know how to play the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772C36-1B9B-05BB-A753-1BD1E5849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1873" y="2091465"/>
            <a:ext cx="4253227" cy="12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21950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927" b="7927"/>
          <a:stretch/>
        </p:blipFill>
        <p:spPr bwMode="auto">
          <a:xfrm>
            <a:off x="8793865" y="2120880"/>
            <a:ext cx="743812" cy="64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24343" y="933648"/>
            <a:ext cx="5428788" cy="285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48244" y="4175017"/>
            <a:ext cx="8609299" cy="228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715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632529" y="1835663"/>
            <a:ext cx="1416936" cy="1237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06606" y="933648"/>
            <a:ext cx="5264262" cy="285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14810" y="4175017"/>
            <a:ext cx="6676167" cy="228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927" b="7927"/>
          <a:stretch/>
        </p:blipFill>
        <p:spPr bwMode="auto">
          <a:xfrm>
            <a:off x="8793865" y="2120880"/>
            <a:ext cx="743812" cy="64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86409" y="933648"/>
            <a:ext cx="5304656" cy="285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48244" y="4325611"/>
            <a:ext cx="8609299" cy="1986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780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632529" y="1835663"/>
            <a:ext cx="1416936" cy="1237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06606" y="947076"/>
            <a:ext cx="5264262" cy="283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14810" y="4564907"/>
            <a:ext cx="6676167" cy="1508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632529" y="1835663"/>
            <a:ext cx="1416936" cy="1237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06606" y="982149"/>
            <a:ext cx="5264262" cy="276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14810" y="4831202"/>
            <a:ext cx="6676167" cy="975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428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846413" y="2169885"/>
            <a:ext cx="685337" cy="598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60250" y="982149"/>
            <a:ext cx="5156973" cy="276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22811" y="4831202"/>
            <a:ext cx="4860164" cy="975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706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F19701-B2DD-AD70-B208-40E749600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16" y="1518494"/>
            <a:ext cx="12013567" cy="38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69145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5" y="475862"/>
            <a:ext cx="186612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DHA on </a:t>
            </a:r>
            <a:r>
              <a:rPr lang="en-US" b="1" dirty="0" err="1">
                <a:solidFill>
                  <a:schemeClr val="bg1"/>
                </a:solidFill>
              </a:rPr>
              <a:t>Eduhome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57675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9069357" y="438539"/>
            <a:ext cx="2855168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680" y="1443138"/>
            <a:ext cx="10546949" cy="46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1484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7.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questions, playing Connect three game.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538" y="349868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1833051" y="1429821"/>
            <a:ext cx="8813177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Review all vocabularies </a:t>
            </a:r>
            <a:r>
              <a:rPr lang="en-US" sz="3600" i="1" dirty="0">
                <a:solidFill>
                  <a:srgbClr val="0070C0"/>
                </a:solidFill>
              </a:rPr>
              <a:t>learnt in </a:t>
            </a:r>
            <a:r>
              <a:rPr lang="en-US" sz="3600" i="1">
                <a:solidFill>
                  <a:srgbClr val="0070C0"/>
                </a:solidFill>
              </a:rPr>
              <a:t>Unit 7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Plaque 5"/>
          <p:cNvSpPr/>
          <p:nvPr/>
        </p:nvSpPr>
        <p:spPr>
          <a:xfrm>
            <a:off x="1625600" y="3548670"/>
            <a:ext cx="9151256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Practice asking and answering questions by </a:t>
            </a:r>
            <a:r>
              <a:rPr lang="en-US" sz="3600" i="1">
                <a:solidFill>
                  <a:srgbClr val="0070C0"/>
                </a:solidFill>
              </a:rPr>
              <a:t>playing connect three </a:t>
            </a:r>
            <a:r>
              <a:rPr lang="en-US" sz="3600" i="1" dirty="0">
                <a:solidFill>
                  <a:srgbClr val="0070C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76)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51)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110SB</a:t>
            </a:r>
            <a:r>
              <a:rPr lang="en-US" sz="3600" i="1" dirty="0">
                <a:solidFill>
                  <a:srgbClr val="0070C0"/>
                </a:solidFill>
              </a:rPr>
              <a:t>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1114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55" y="2310696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2643" y="2305870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7615" y="2304788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66699" y="2337904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591" b="-2591"/>
          <a:stretch/>
        </p:blipFill>
        <p:spPr>
          <a:xfrm>
            <a:off x="5344076" y="2464763"/>
            <a:ext cx="1468797" cy="16177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90475" y="2420636"/>
            <a:ext cx="1244781" cy="1465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9792" y="2660551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80179" y="2428236"/>
            <a:ext cx="1509155" cy="1555754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36999" y="2812818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27157" y="2344052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72558" y="2420636"/>
            <a:ext cx="1385532" cy="1646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363" b="-2363"/>
          <a:stretch/>
        </p:blipFill>
        <p:spPr>
          <a:xfrm>
            <a:off x="1014518" y="2440725"/>
            <a:ext cx="1475168" cy="1617718"/>
          </a:xfrm>
          <a:prstGeom prst="rect">
            <a:avLst/>
          </a:prstGeom>
        </p:spPr>
      </p:pic>
      <p:grpSp>
        <p:nvGrpSpPr>
          <p:cNvPr id="42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43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5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56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0343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A88BBFCB-EC4C-AB4E-45D1-4F917A9873BB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20225" y="2435749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64811" y="2389835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672" y="2312302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07731" y="2389835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326" b="-2326"/>
          <a:stretch/>
        </p:blipFill>
        <p:spPr>
          <a:xfrm>
            <a:off x="5555686" y="2525016"/>
            <a:ext cx="1187165" cy="1668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5015" y="2751031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5734" y="2805454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00214" y="2351566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44163" y="2566183"/>
            <a:ext cx="1187165" cy="15922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47138" y="2737398"/>
            <a:ext cx="1630509" cy="1194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78222" y="2775439"/>
            <a:ext cx="1630509" cy="1194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226" b="-1226"/>
          <a:stretch/>
        </p:blipFill>
        <p:spPr>
          <a:xfrm>
            <a:off x="1226267" y="2440565"/>
            <a:ext cx="1187165" cy="1633905"/>
          </a:xfrm>
          <a:prstGeom prst="rect">
            <a:avLst/>
          </a:prstGeom>
        </p:spPr>
      </p:pic>
      <p:grpSp>
        <p:nvGrpSpPr>
          <p:cNvPr id="33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4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7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52988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91A1BBF-59C0-908F-3343-BE4BA9DE80E5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92129" y="2404985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2643" y="2305870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7615" y="2304788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9553" y="2322253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37396" y="2688591"/>
            <a:ext cx="1630509" cy="1194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95225" y="2497288"/>
            <a:ext cx="1641631" cy="161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646" y="2644900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0248" y="2676933"/>
            <a:ext cx="1599814" cy="1171621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9846" y="2759821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27157" y="2344052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44175" y="2489169"/>
            <a:ext cx="1641631" cy="16478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43883" y="2728370"/>
            <a:ext cx="1630509" cy="1194100"/>
          </a:xfrm>
          <a:prstGeom prst="rect">
            <a:avLst/>
          </a:prstGeom>
        </p:spPr>
      </p:pic>
      <p:grpSp>
        <p:nvGrpSpPr>
          <p:cNvPr id="31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2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5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8170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DF901C9-AAE4-02F3-EE02-BC1EFF3AA880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55" y="2310696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2643" y="2305870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7615" y="2304788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66699" y="2337904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61092" y="2775903"/>
            <a:ext cx="1630509" cy="1194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269" b="-3269"/>
          <a:stretch/>
        </p:blipFill>
        <p:spPr>
          <a:xfrm>
            <a:off x="5482255" y="2446300"/>
            <a:ext cx="1152549" cy="164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9792" y="2660551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56243" y="2697166"/>
            <a:ext cx="1651784" cy="1209681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43233" y="2761676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27157" y="2344052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7504" b="-7504"/>
          <a:stretch/>
        </p:blipFill>
        <p:spPr>
          <a:xfrm>
            <a:off x="7444175" y="2434683"/>
            <a:ext cx="1641631" cy="1756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501" b="-8501"/>
          <a:stretch/>
        </p:blipFill>
        <p:spPr>
          <a:xfrm>
            <a:off x="852312" y="2434682"/>
            <a:ext cx="1630509" cy="1775176"/>
          </a:xfrm>
          <a:prstGeom prst="rect">
            <a:avLst/>
          </a:prstGeom>
        </p:spPr>
      </p:pic>
      <p:grpSp>
        <p:nvGrpSpPr>
          <p:cNvPr id="31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2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5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0009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F29677E1-FC3D-9652-6957-E5E494ADCD8B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8595" y="2396485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64811" y="2389835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672" y="2312302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51596" y="2408452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70506" y="2769648"/>
            <a:ext cx="1641631" cy="1248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8880" y="2769648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86727" y="2821971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00214" y="2351566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31155" y="2685036"/>
            <a:ext cx="1641631" cy="1248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147" b="-1147"/>
          <a:stretch/>
        </p:blipFill>
        <p:spPr>
          <a:xfrm>
            <a:off x="3147138" y="2542757"/>
            <a:ext cx="1630509" cy="15833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604" b="-3604"/>
          <a:stretch/>
        </p:blipFill>
        <p:spPr>
          <a:xfrm>
            <a:off x="7478222" y="2542757"/>
            <a:ext cx="1630509" cy="165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92692" y="2682527"/>
            <a:ext cx="1641631" cy="1248971"/>
          </a:xfrm>
          <a:prstGeom prst="rect">
            <a:avLst/>
          </a:prstGeom>
        </p:spPr>
      </p:pic>
      <p:grpSp>
        <p:nvGrpSpPr>
          <p:cNvPr id="33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4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7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0089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6546</TotalTime>
  <Words>333</Words>
  <Application>Microsoft Office PowerPoint</Application>
  <PresentationFormat>Custom</PresentationFormat>
  <Paragraphs>89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Windows User</cp:lastModifiedBy>
  <cp:revision>142</cp:revision>
  <dcterms:created xsi:type="dcterms:W3CDTF">2020-12-08T03:17:05Z</dcterms:created>
  <dcterms:modified xsi:type="dcterms:W3CDTF">2024-04-05T16:41:42Z</dcterms:modified>
  <cp:category>9Slide.vn</cp:category>
</cp:coreProperties>
</file>