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349" r:id="rId3"/>
    <p:sldId id="302" r:id="rId4"/>
    <p:sldId id="292" r:id="rId5"/>
    <p:sldId id="425" r:id="rId6"/>
    <p:sldId id="426" r:id="rId7"/>
    <p:sldId id="427" r:id="rId8"/>
    <p:sldId id="455" r:id="rId9"/>
    <p:sldId id="456" r:id="rId10"/>
    <p:sldId id="334" r:id="rId11"/>
    <p:sldId id="356" r:id="rId12"/>
    <p:sldId id="457" r:id="rId13"/>
    <p:sldId id="458" r:id="rId14"/>
    <p:sldId id="454" r:id="rId15"/>
    <p:sldId id="384" r:id="rId16"/>
    <p:sldId id="374" r:id="rId17"/>
    <p:sldId id="459" r:id="rId18"/>
    <p:sldId id="460" r:id="rId19"/>
    <p:sldId id="461" r:id="rId20"/>
    <p:sldId id="462" r:id="rId21"/>
    <p:sldId id="463" r:id="rId22"/>
    <p:sldId id="366" r:id="rId23"/>
    <p:sldId id="464" r:id="rId24"/>
    <p:sldId id="465" r:id="rId25"/>
    <p:sldId id="466" r:id="rId26"/>
    <p:sldId id="467" r:id="rId27"/>
    <p:sldId id="405" r:id="rId28"/>
    <p:sldId id="406" r:id="rId29"/>
    <p:sldId id="407" r:id="rId30"/>
    <p:sldId id="295" r:id="rId31"/>
    <p:sldId id="329" r:id="rId32"/>
    <p:sldId id="34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152" autoAdjust="0"/>
    <p:restoredTop sz="89425" autoAdjust="0"/>
  </p:normalViewPr>
  <p:slideViewPr>
    <p:cSldViewPr snapToGrid="0">
      <p:cViewPr varScale="1">
        <p:scale>
          <a:sx n="66" d="100"/>
          <a:sy n="66" d="100"/>
        </p:scale>
        <p:origin x="-9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24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86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08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81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FF3B26-D602-44CC-83E7-D7A6F495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4C83-0843-44C2-958E-F38B60ADD49B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1A0DAD7-74C2-418F-8341-2BC2E24D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A6573E-5789-4800-8FC9-E90FEF36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FB96-8D94-4DBB-85C6-FB0589037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0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76085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95858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xmlns="" id="{5CFFDDDF-6A6B-ED49-8443-2F9E8721C10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8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audio" Target="../media/audio11.wav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audio" Target="../media/audio13.wav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audio" Target="../media/audio12.wav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2.png"/><Relationship Id="rId3" Type="http://schemas.openxmlformats.org/officeDocument/2006/relationships/audio" Target="../media/audio11.wav"/><Relationship Id="rId7" Type="http://schemas.openxmlformats.org/officeDocument/2006/relationships/image" Target="../media/image36.png"/><Relationship Id="rId12" Type="http://schemas.openxmlformats.org/officeDocument/2006/relationships/image" Target="../media/image4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audio" Target="../media/audio14.wav"/><Relationship Id="rId1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audio" Target="../media/audio12.wav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2.png"/><Relationship Id="rId3" Type="http://schemas.openxmlformats.org/officeDocument/2006/relationships/audio" Target="../media/audio11.wav"/><Relationship Id="rId7" Type="http://schemas.openxmlformats.org/officeDocument/2006/relationships/image" Target="../media/image36.png"/><Relationship Id="rId12" Type="http://schemas.openxmlformats.org/officeDocument/2006/relationships/image" Target="../media/image5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audio" Target="../media/audio15.wav"/><Relationship Id="rId1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audio" Target="../media/audio12.wav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2.png"/><Relationship Id="rId3" Type="http://schemas.openxmlformats.org/officeDocument/2006/relationships/audio" Target="../media/audio11.wav"/><Relationship Id="rId7" Type="http://schemas.openxmlformats.org/officeDocument/2006/relationships/image" Target="../media/image36.png"/><Relationship Id="rId12" Type="http://schemas.openxmlformats.org/officeDocument/2006/relationships/image" Target="../media/image5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audio" Target="../media/audio16.wav"/><Relationship Id="rId15" Type="http://schemas.openxmlformats.org/officeDocument/2006/relationships/image" Target="../media/image44.png"/><Relationship Id="rId10" Type="http://schemas.openxmlformats.org/officeDocument/2006/relationships/image" Target="../media/image52.png"/><Relationship Id="rId4" Type="http://schemas.openxmlformats.org/officeDocument/2006/relationships/audio" Target="../media/audio12.wav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5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microsoft.com/office/2007/relationships/hdphoto" Target="../media/hdphoto6.wdp"/><Relationship Id="rId3" Type="http://schemas.openxmlformats.org/officeDocument/2006/relationships/audio" Target="../media/audio2.wav"/><Relationship Id="rId21" Type="http://schemas.openxmlformats.org/officeDocument/2006/relationships/audio" Target="../media/audio31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openxmlformats.org/officeDocument/2006/relationships/audio" Target="../media/audio2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audio" Target="../media/audio17.wav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4.wdp"/><Relationship Id="rId22" Type="http://schemas.openxmlformats.org/officeDocument/2006/relationships/audio" Target="../media/audio41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21" Type="http://schemas.openxmlformats.org/officeDocument/2006/relationships/audio" Target="../media/audio17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24" Type="http://schemas.openxmlformats.org/officeDocument/2006/relationships/audio" Target="../media/audio41.wav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23" Type="http://schemas.openxmlformats.org/officeDocument/2006/relationships/audio" Target="../media/audio31.wav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4.wdp"/><Relationship Id="rId22" Type="http://schemas.openxmlformats.org/officeDocument/2006/relationships/audio" Target="../media/audio21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microsoft.com/office/2007/relationships/hdphoto" Target="../media/hdphoto6.wdp"/><Relationship Id="rId3" Type="http://schemas.openxmlformats.org/officeDocument/2006/relationships/audio" Target="../media/audio2.wav"/><Relationship Id="rId21" Type="http://schemas.openxmlformats.org/officeDocument/2006/relationships/audio" Target="../media/audio31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openxmlformats.org/officeDocument/2006/relationships/audio" Target="../media/audio2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audio" Target="../media/audio17.wav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4.wdp"/><Relationship Id="rId22" Type="http://schemas.openxmlformats.org/officeDocument/2006/relationships/audio" Target="../media/audio41.wav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microsoft.com/office/2007/relationships/hdphoto" Target="../media/hdphoto6.wdp"/><Relationship Id="rId3" Type="http://schemas.openxmlformats.org/officeDocument/2006/relationships/audio" Target="../media/audio2.wav"/><Relationship Id="rId21" Type="http://schemas.openxmlformats.org/officeDocument/2006/relationships/audio" Target="../media/audio31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openxmlformats.org/officeDocument/2006/relationships/audio" Target="../media/audio2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audio" Target="../media/audio17.wav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4.wdp"/><Relationship Id="rId22" Type="http://schemas.openxmlformats.org/officeDocument/2006/relationships/audio" Target="../media/audio41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21" Type="http://schemas.openxmlformats.org/officeDocument/2006/relationships/audio" Target="../media/audio17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24" Type="http://schemas.openxmlformats.org/officeDocument/2006/relationships/audio" Target="../media/audio41.wav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23" Type="http://schemas.openxmlformats.org/officeDocument/2006/relationships/audio" Target="../media/audio31.wav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4.wdp"/><Relationship Id="rId22" Type="http://schemas.openxmlformats.org/officeDocument/2006/relationships/audio" Target="../media/audio2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361950"/>
            <a:ext cx="12229324" cy="5983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Unit 7: Toys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104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C8A68-4411-488D-9F4F-D6FE9EBAC139}"/>
              </a:ext>
            </a:extLst>
          </p:cNvPr>
          <p:cNvSpPr txBox="1"/>
          <p:nvPr/>
        </p:nvSpPr>
        <p:spPr>
          <a:xfrm>
            <a:off x="0" y="3024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Listen and write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5E4D21-9C0F-4864-99DD-BD29F0E0CB02}"/>
              </a:ext>
            </a:extLst>
          </p:cNvPr>
          <p:cNvSpPr txBox="1"/>
          <p:nvPr/>
        </p:nvSpPr>
        <p:spPr>
          <a:xfrm>
            <a:off x="2188047" y="3942190"/>
            <a:ext cx="872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Put the ball on the bed.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0CA43C-C4B4-4121-A786-0B055F568D34}"/>
              </a:ext>
            </a:extLst>
          </p:cNvPr>
          <p:cNvSpPr txBox="1"/>
          <p:nvPr/>
        </p:nvSpPr>
        <p:spPr>
          <a:xfrm>
            <a:off x="819807" y="1915537"/>
            <a:ext cx="1087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______  _______ _______ </a:t>
            </a:r>
            <a:r>
              <a:rPr lang="en-US" sz="3600">
                <a:solidFill>
                  <a:srgbClr val="FF0000"/>
                </a:solidFill>
              </a:rPr>
              <a:t>______  _______ bed.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F5C029-0892-7F03-A097-98D16A712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15865" y="364204"/>
            <a:ext cx="101812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39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t the ball on the b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C8A68-4411-488D-9F4F-D6FE9EBAC139}"/>
              </a:ext>
            </a:extLst>
          </p:cNvPr>
          <p:cNvSpPr txBox="1"/>
          <p:nvPr/>
        </p:nvSpPr>
        <p:spPr>
          <a:xfrm>
            <a:off x="0" y="3024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Listen and write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5E4D21-9C0F-4864-99DD-BD29F0E0CB02}"/>
              </a:ext>
            </a:extLst>
          </p:cNvPr>
          <p:cNvSpPr txBox="1"/>
          <p:nvPr/>
        </p:nvSpPr>
        <p:spPr>
          <a:xfrm>
            <a:off x="2188047" y="3942190"/>
            <a:ext cx="872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Put the doll under the table.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0CA43C-C4B4-4121-A786-0B055F568D34}"/>
              </a:ext>
            </a:extLst>
          </p:cNvPr>
          <p:cNvSpPr txBox="1"/>
          <p:nvPr/>
        </p:nvSpPr>
        <p:spPr>
          <a:xfrm>
            <a:off x="819807" y="1915537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______  </a:t>
            </a:r>
            <a:r>
              <a:rPr lang="en-US" sz="5400">
                <a:solidFill>
                  <a:srgbClr val="FF0000"/>
                </a:solidFill>
              </a:rPr>
              <a:t>the</a:t>
            </a:r>
            <a:r>
              <a:rPr lang="en-US" sz="3600">
                <a:solidFill>
                  <a:srgbClr val="FF0000"/>
                </a:solidFill>
              </a:rPr>
              <a:t> _______ ______  _______ _________.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F5C029-0892-7F03-A097-98D16A712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15865" y="364204"/>
            <a:ext cx="101812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03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t the doll under the 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C8A68-4411-488D-9F4F-D6FE9EBAC139}"/>
              </a:ext>
            </a:extLst>
          </p:cNvPr>
          <p:cNvSpPr txBox="1"/>
          <p:nvPr/>
        </p:nvSpPr>
        <p:spPr>
          <a:xfrm>
            <a:off x="0" y="3024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Listen and write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5E4D21-9C0F-4864-99DD-BD29F0E0CB02}"/>
              </a:ext>
            </a:extLst>
          </p:cNvPr>
          <p:cNvSpPr txBox="1"/>
          <p:nvPr/>
        </p:nvSpPr>
        <p:spPr>
          <a:xfrm>
            <a:off x="662442" y="4275565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Put the teddy bear in the wardrobe.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0CA43C-C4B4-4121-A786-0B055F568D34}"/>
              </a:ext>
            </a:extLst>
          </p:cNvPr>
          <p:cNvSpPr txBox="1"/>
          <p:nvPr/>
        </p:nvSpPr>
        <p:spPr>
          <a:xfrm>
            <a:off x="295276" y="1915537"/>
            <a:ext cx="1171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______ ______ </a:t>
            </a:r>
            <a:r>
              <a:rPr lang="en-US" sz="5400">
                <a:solidFill>
                  <a:srgbClr val="FF0000"/>
                </a:solidFill>
              </a:rPr>
              <a:t>teddy bear</a:t>
            </a:r>
            <a:r>
              <a:rPr lang="en-US" sz="3600">
                <a:solidFill>
                  <a:srgbClr val="FF0000"/>
                </a:solidFill>
              </a:rPr>
              <a:t> ______  _______ _________.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F5C029-0892-7F03-A097-98D16A712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15865" y="364204"/>
            <a:ext cx="101812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44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t the teddy bear in the wardro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#9Slide04 Maitree SemiBold" panose="00000700000000000000" pitchFamily="2" charset="-34"/>
              </a:rPr>
              <a:t>Put the </a:t>
            </a: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#9Slide04 Maitree SemiBold" panose="00000700000000000000" pitchFamily="2" charset="-34"/>
              </a:rPr>
              <a:t>ball on</a:t>
            </a: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#9Slide04 Maitree SemiBold" panose="00000700000000000000" pitchFamily="2" charset="-34"/>
              </a:rPr>
              <a:t> the </a:t>
            </a: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#9Slide04 Maitree SemiBold" panose="00000700000000000000" pitchFamily="2" charset="-34"/>
              </a:rPr>
              <a:t>chair</a:t>
            </a: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#9Slide04 Maitree SemiBold" panose="00000700000000000000" pitchFamily="2" charset="-34"/>
              </a:rPr>
              <a:t>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0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0525" y="495300"/>
            <a:ext cx="8772525" cy="5848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3389" y="359500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7C8A68-4411-488D-9F4F-D6FE9EBAC139}"/>
              </a:ext>
            </a:extLst>
          </p:cNvPr>
          <p:cNvSpPr txBox="1"/>
          <p:nvPr/>
        </p:nvSpPr>
        <p:spPr>
          <a:xfrm>
            <a:off x="76355" y="367355"/>
            <a:ext cx="269269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</p:spTree>
    <p:extLst>
      <p:ext uri="{BB962C8B-B14F-4D97-AF65-F5344CB8AC3E}">
        <p14:creationId xmlns:p14="http://schemas.microsoft.com/office/powerpoint/2010/main" xmlns="" val="8545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070339-0A84-4D50-67F8-59501E71B2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4319" y="3651668"/>
            <a:ext cx="10963362" cy="2712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C8A404-B88E-02B8-97FD-F309F5A07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639" y="900964"/>
            <a:ext cx="10856042" cy="2865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458384-C7A3-26B5-BA86-8F5B4AB11B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1325" y="374621"/>
            <a:ext cx="4543115" cy="730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52452F-63AE-4C06-0620-89D1F64FA5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81900" y="383354"/>
            <a:ext cx="4521300" cy="7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30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070339-0A84-4D50-67F8-59501E71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43574" y="900964"/>
            <a:ext cx="5410201" cy="449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C8A404-B88E-02B8-97FD-F309F5A0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846"/>
          <a:stretch/>
        </p:blipFill>
        <p:spPr>
          <a:xfrm>
            <a:off x="401279" y="1632978"/>
            <a:ext cx="1579921" cy="1796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DC133D-0497-BB23-89DF-28DFC0826A6C}"/>
              </a:ext>
            </a:extLst>
          </p:cNvPr>
          <p:cNvSpPr txBox="1"/>
          <p:nvPr/>
        </p:nvSpPr>
        <p:spPr>
          <a:xfrm>
            <a:off x="852942" y="5397410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Put the ball under the bed.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8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65625 0.2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1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070339-0A84-4D50-67F8-59501E71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43574" y="900964"/>
            <a:ext cx="5410201" cy="449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C8A404-B88E-02B8-97FD-F309F5A0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4095"/>
          <a:stretch/>
        </p:blipFill>
        <p:spPr>
          <a:xfrm>
            <a:off x="401279" y="1632978"/>
            <a:ext cx="1579921" cy="1796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DC133D-0497-BB23-89DF-28DFC0826A6C}"/>
              </a:ext>
            </a:extLst>
          </p:cNvPr>
          <p:cNvSpPr txBox="1"/>
          <p:nvPr/>
        </p:nvSpPr>
        <p:spPr>
          <a:xfrm>
            <a:off x="852942" y="5397410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Put the robot in the toy box.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01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575 -0.02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070339-0A84-4D50-67F8-59501E71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43574" y="900964"/>
            <a:ext cx="5410201" cy="449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C8A404-B88E-02B8-97FD-F309F5A0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1279" y="1632978"/>
            <a:ext cx="1579921" cy="1796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DC133D-0497-BB23-89DF-28DFC0826A6C}"/>
              </a:ext>
            </a:extLst>
          </p:cNvPr>
          <p:cNvSpPr txBox="1"/>
          <p:nvPr/>
        </p:nvSpPr>
        <p:spPr>
          <a:xfrm>
            <a:off x="852942" y="5397410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Put the car on the table.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09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575 -0.02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25954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972043" y="543872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935752" y="356015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9146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070339-0A84-4D50-67F8-59501E71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10249" y="637792"/>
            <a:ext cx="5410201" cy="449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C8A404-B88E-02B8-97FD-F309F5A0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5012"/>
          <a:stretch/>
        </p:blipFill>
        <p:spPr>
          <a:xfrm>
            <a:off x="401279" y="1632978"/>
            <a:ext cx="1579921" cy="1796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DC133D-0497-BB23-89DF-28DFC0826A6C}"/>
              </a:ext>
            </a:extLst>
          </p:cNvPr>
          <p:cNvSpPr txBox="1"/>
          <p:nvPr/>
        </p:nvSpPr>
        <p:spPr>
          <a:xfrm>
            <a:off x="852942" y="5397410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Put the doll in the wardrobe.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60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59531 0.0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66" y="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070339-0A84-4D50-67F8-59501E71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43574" y="900964"/>
            <a:ext cx="5410201" cy="449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C8A404-B88E-02B8-97FD-F309F5A0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543"/>
          <a:stretch/>
        </p:blipFill>
        <p:spPr>
          <a:xfrm>
            <a:off x="401279" y="1632978"/>
            <a:ext cx="1579921" cy="1796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DC133D-0497-BB23-89DF-28DFC0826A6C}"/>
              </a:ext>
            </a:extLst>
          </p:cNvPr>
          <p:cNvSpPr txBox="1"/>
          <p:nvPr/>
        </p:nvSpPr>
        <p:spPr>
          <a:xfrm>
            <a:off x="852942" y="5397410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Put the book on the table.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15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59297 -0.0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-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9222"/>
            <a:ext cx="333263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Post speaking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ABC1FA-1468-4B8B-98E8-042B9675D6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14078" y="349222"/>
            <a:ext cx="4529797" cy="644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497182-193B-0F19-C263-F57AFA492D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3887" y="1264422"/>
            <a:ext cx="10244225" cy="50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59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66766" y="1436368"/>
            <a:ext cx="3886200" cy="3985264"/>
            <a:chOff x="7480717" y="1707310"/>
            <a:chExt cx="3168630" cy="35128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480717" y="1707310"/>
              <a:ext cx="3168630" cy="351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165622" y="3126609"/>
              <a:ext cx="1448146" cy="145676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01352" y="430306"/>
            <a:ext cx="3899648" cy="715089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66733" y="1590621"/>
            <a:ext cx="4103667" cy="4123430"/>
            <a:chOff x="4654751" y="1404152"/>
            <a:chExt cx="3186244" cy="374274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654751" y="1404152"/>
              <a:ext cx="3186244" cy="374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775524" y="3014467"/>
              <a:ext cx="944696" cy="104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34506" y="1767546"/>
            <a:ext cx="3979043" cy="3817385"/>
            <a:chOff x="2220405" y="1509606"/>
            <a:chExt cx="3056280" cy="339933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220405" y="1509606"/>
              <a:ext cx="3056280" cy="339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155027" y="2776015"/>
              <a:ext cx="1015070" cy="1340264"/>
            </a:xfrm>
            <a:prstGeom prst="rect">
              <a:avLst/>
            </a:prstGeom>
          </p:spPr>
        </p:pic>
      </p:grpSp>
      <p:sp>
        <p:nvSpPr>
          <p:cNvPr id="4" name="Rectangle: Diagonal Corners Snipped 3"/>
          <p:cNvSpPr/>
          <p:nvPr/>
        </p:nvSpPr>
        <p:spPr>
          <a:xfrm>
            <a:off x="1857169" y="5510377"/>
            <a:ext cx="1237129" cy="855156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" name="Rectangle: Diagonal Corners Snipped 17"/>
          <p:cNvSpPr/>
          <p:nvPr/>
        </p:nvSpPr>
        <p:spPr>
          <a:xfrm>
            <a:off x="5711242" y="5777788"/>
            <a:ext cx="1237129" cy="855155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9" name="Rectangle: Diagonal Corners Snipped 18"/>
          <p:cNvSpPr/>
          <p:nvPr/>
        </p:nvSpPr>
        <p:spPr>
          <a:xfrm>
            <a:off x="9609200" y="5415881"/>
            <a:ext cx="1237129" cy="864314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74824" y="938345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87608" y="1132279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619568" y="728973"/>
            <a:ext cx="1180596" cy="14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11635EA-CC30-46CD-A975-775C2E837E1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3351" y="478645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858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oy b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9679" y="1540994"/>
            <a:ext cx="3886200" cy="3985264"/>
            <a:chOff x="7480717" y="1707310"/>
            <a:chExt cx="3168630" cy="35128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480717" y="1707310"/>
              <a:ext cx="3168630" cy="351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398247" y="3144839"/>
              <a:ext cx="1243988" cy="117392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01352" y="430306"/>
            <a:ext cx="3899648" cy="715089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66733" y="1590621"/>
            <a:ext cx="4103667" cy="4123430"/>
            <a:chOff x="4654751" y="1404152"/>
            <a:chExt cx="3186244" cy="374274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654751" y="1404152"/>
              <a:ext cx="3186244" cy="374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73474" y="2981289"/>
              <a:ext cx="1334344" cy="1133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212957" y="1750992"/>
            <a:ext cx="3979043" cy="3817385"/>
            <a:chOff x="2220405" y="1509606"/>
            <a:chExt cx="3056280" cy="339933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220405" y="1509606"/>
              <a:ext cx="3056280" cy="339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88891" y="2796735"/>
              <a:ext cx="1547342" cy="1298824"/>
            </a:xfrm>
            <a:prstGeom prst="rect">
              <a:avLst/>
            </a:prstGeom>
          </p:spPr>
        </p:pic>
      </p:grpSp>
      <p:sp>
        <p:nvSpPr>
          <p:cNvPr id="4" name="Rectangle: Diagonal Corners Snipped 3"/>
          <p:cNvSpPr/>
          <p:nvPr/>
        </p:nvSpPr>
        <p:spPr>
          <a:xfrm>
            <a:off x="9417523" y="5524199"/>
            <a:ext cx="1237129" cy="855156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</p:txBody>
      </p:sp>
      <p:sp>
        <p:nvSpPr>
          <p:cNvPr id="18" name="Rectangle: Diagonal Corners Snipped 17"/>
          <p:cNvSpPr/>
          <p:nvPr/>
        </p:nvSpPr>
        <p:spPr>
          <a:xfrm>
            <a:off x="5711242" y="5777788"/>
            <a:ext cx="1237129" cy="855155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9" name="Rectangle: Diagonal Corners Snipped 18"/>
          <p:cNvSpPr/>
          <p:nvPr/>
        </p:nvSpPr>
        <p:spPr>
          <a:xfrm>
            <a:off x="1813081" y="5549639"/>
            <a:ext cx="1237129" cy="864314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535178" y="952167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87608" y="1132279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23449" y="862731"/>
            <a:ext cx="1180596" cy="14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11635EA-CC30-46CD-A975-775C2E837E1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3351" y="478645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993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53730" y="1767546"/>
            <a:ext cx="3886200" cy="3985264"/>
            <a:chOff x="7480717" y="1707310"/>
            <a:chExt cx="3168630" cy="35128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480717" y="1707310"/>
              <a:ext cx="3168630" cy="351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196477" y="2937406"/>
              <a:ext cx="1349214" cy="105606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01352" y="430306"/>
            <a:ext cx="3899648" cy="715089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62240" y="1565643"/>
            <a:ext cx="4103667" cy="4123430"/>
            <a:chOff x="4654751" y="1404152"/>
            <a:chExt cx="3186244" cy="374274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654751" y="1404152"/>
              <a:ext cx="3186244" cy="374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15091" y="3079085"/>
              <a:ext cx="1487431" cy="126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34506" y="1767546"/>
            <a:ext cx="3979043" cy="3817385"/>
            <a:chOff x="2220405" y="1509606"/>
            <a:chExt cx="3056280" cy="339933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220405" y="1509606"/>
              <a:ext cx="3056280" cy="339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88891" y="2663199"/>
              <a:ext cx="1547342" cy="1565895"/>
            </a:xfrm>
            <a:prstGeom prst="rect">
              <a:avLst/>
            </a:prstGeom>
          </p:spPr>
        </p:pic>
      </p:grpSp>
      <p:sp>
        <p:nvSpPr>
          <p:cNvPr id="4" name="Rectangle: Diagonal Corners Snipped 3"/>
          <p:cNvSpPr/>
          <p:nvPr/>
        </p:nvSpPr>
        <p:spPr>
          <a:xfrm>
            <a:off x="1857169" y="5510377"/>
            <a:ext cx="1237129" cy="855156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" name="Rectangle: Diagonal Corners Snipped 17"/>
          <p:cNvSpPr/>
          <p:nvPr/>
        </p:nvSpPr>
        <p:spPr>
          <a:xfrm>
            <a:off x="9406749" y="5752810"/>
            <a:ext cx="1237129" cy="855155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9" name="Rectangle: Diagonal Corners Snipped 18"/>
          <p:cNvSpPr/>
          <p:nvPr/>
        </p:nvSpPr>
        <p:spPr>
          <a:xfrm>
            <a:off x="5957132" y="5776191"/>
            <a:ext cx="1237129" cy="864314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74824" y="938345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591973" y="1168927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67500" y="1089283"/>
            <a:ext cx="1180596" cy="14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11635EA-CC30-46CD-A975-775C2E837E1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3351" y="478645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297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53730" y="1767546"/>
            <a:ext cx="3886200" cy="3985264"/>
            <a:chOff x="7480717" y="1707310"/>
            <a:chExt cx="3168630" cy="35128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480717" y="1707310"/>
              <a:ext cx="3168630" cy="351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208416" y="3043307"/>
              <a:ext cx="1452065" cy="114119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01352" y="430306"/>
            <a:ext cx="3899648" cy="715089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62240" y="1565643"/>
            <a:ext cx="4103667" cy="4123430"/>
            <a:chOff x="4654751" y="1404152"/>
            <a:chExt cx="3186244" cy="374274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654751" y="1404152"/>
              <a:ext cx="3186244" cy="374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44949" y="2854085"/>
              <a:ext cx="1427715" cy="145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34506" y="1767546"/>
            <a:ext cx="3979043" cy="3817385"/>
            <a:chOff x="2220405" y="1509606"/>
            <a:chExt cx="3056280" cy="339933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220405" y="1509606"/>
              <a:ext cx="3056280" cy="339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36787" y="2663199"/>
              <a:ext cx="1451550" cy="1565895"/>
            </a:xfrm>
            <a:prstGeom prst="rect">
              <a:avLst/>
            </a:prstGeom>
          </p:spPr>
        </p:pic>
      </p:grpSp>
      <p:sp>
        <p:nvSpPr>
          <p:cNvPr id="4" name="Rectangle: Diagonal Corners Snipped 3"/>
          <p:cNvSpPr/>
          <p:nvPr/>
        </p:nvSpPr>
        <p:spPr>
          <a:xfrm>
            <a:off x="1857169" y="5510377"/>
            <a:ext cx="1237129" cy="855156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" name="Rectangle: Diagonal Corners Snipped 17"/>
          <p:cNvSpPr/>
          <p:nvPr/>
        </p:nvSpPr>
        <p:spPr>
          <a:xfrm>
            <a:off x="9406749" y="5752810"/>
            <a:ext cx="1237129" cy="855155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9" name="Rectangle: Diagonal Corners Snipped 18"/>
          <p:cNvSpPr/>
          <p:nvPr/>
        </p:nvSpPr>
        <p:spPr>
          <a:xfrm>
            <a:off x="5957132" y="5776191"/>
            <a:ext cx="1237129" cy="864314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74824" y="938345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591973" y="1168927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67500" y="1089283"/>
            <a:ext cx="1180596" cy="14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11635EA-CC30-46CD-A975-775C2E837E1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3351" y="478645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022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073977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7001382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13660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57525" y="1181125"/>
            <a:ext cx="8769615" cy="5148828"/>
          </a:xfrm>
          <a:prstGeom prst="roundRect">
            <a:avLst>
              <a:gd name="adj" fmla="val 2713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xmlns="" val="13881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2784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600" dirty="0">
                <a:solidFill>
                  <a:srgbClr val="0070C0"/>
                </a:solidFill>
              </a:rPr>
              <a:t>Practice the vocabularies learnt earlier in the lesson.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Practice structures: </a:t>
            </a:r>
          </a:p>
          <a:p>
            <a:r>
              <a:rPr lang="en-US" sz="3600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  </a:t>
            </a:r>
            <a:r>
              <a:rPr lang="en-US" sz="3600" i="1">
                <a:cs typeface="#9Slide04 Maitree SemiBold" panose="00000700000000000000" pitchFamily="2" charset="-34"/>
              </a:rPr>
              <a:t> </a:t>
            </a:r>
            <a:r>
              <a:rPr lang="en-US" sz="3600" i="1">
                <a:solidFill>
                  <a:srgbClr val="00B050"/>
                </a:solidFill>
                <a:cs typeface="#9Slide04 Maitree SemiBold" panose="00000700000000000000" pitchFamily="2" charset="-34"/>
              </a:rPr>
              <a:t>Put the</a:t>
            </a:r>
            <a:r>
              <a:rPr lang="en-US" sz="3600" i="1">
                <a:cs typeface="#9Slide04 Maitree SemiBold" panose="00000700000000000000" pitchFamily="2" charset="-34"/>
              </a:rPr>
              <a:t> </a:t>
            </a:r>
            <a:r>
              <a:rPr lang="en-US" sz="3600" i="1">
                <a:solidFill>
                  <a:srgbClr val="FF0000"/>
                </a:solidFill>
                <a:cs typeface="#9Slide04 Maitree SemiBold" panose="00000700000000000000" pitchFamily="2" charset="-34"/>
              </a:rPr>
              <a:t>ball on</a:t>
            </a:r>
            <a:r>
              <a:rPr lang="en-US" sz="3600" i="1">
                <a:cs typeface="#9Slide04 Maitree SemiBold" panose="00000700000000000000" pitchFamily="2" charset="-34"/>
              </a:rPr>
              <a:t> </a:t>
            </a:r>
            <a:r>
              <a:rPr lang="en-US" sz="3600" i="1">
                <a:solidFill>
                  <a:srgbClr val="00B050"/>
                </a:solidFill>
                <a:cs typeface="#9Slide04 Maitree SemiBold" panose="00000700000000000000" pitchFamily="2" charset="-34"/>
              </a:rPr>
              <a:t>the</a:t>
            </a:r>
            <a:r>
              <a:rPr lang="en-US" sz="3600" i="1">
                <a:cs typeface="#9Slide04 Maitree SemiBold" panose="00000700000000000000" pitchFamily="2" charset="-34"/>
              </a:rPr>
              <a:t> </a:t>
            </a:r>
            <a:r>
              <a:rPr lang="en-US" sz="3600" i="1">
                <a:solidFill>
                  <a:srgbClr val="FF0000"/>
                </a:solidFill>
                <a:cs typeface="#9Slide04 Maitree SemiBold" panose="00000700000000000000" pitchFamily="2" charset="-34"/>
              </a:rPr>
              <a:t>chair</a:t>
            </a:r>
            <a:r>
              <a:rPr lang="en-US" sz="3600" i="1">
                <a:cs typeface="#9Slide04 Maitree SemiBold" panose="00000700000000000000" pitchFamily="2" charset="-34"/>
              </a:rPr>
              <a:t>.</a:t>
            </a:r>
            <a:endParaRPr lang="en-US" i="1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1" y="43589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2385380" y="2168842"/>
            <a:ext cx="8027382" cy="252031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</a:rPr>
              <a:t>Structures/ Sentence patterns</a:t>
            </a:r>
          </a:p>
          <a:p>
            <a:pPr algn="ctr"/>
            <a:endParaRPr lang="en-US" sz="4000" i="1" dirty="0">
              <a:solidFill>
                <a:srgbClr val="FF0000"/>
              </a:solidFill>
            </a:endParaRPr>
          </a:p>
          <a:p>
            <a:pPr algn="ctr"/>
            <a:r>
              <a:rPr lang="en-US" sz="4000" i="1">
                <a:cs typeface="#9Slide04 Maitree SemiBold" panose="00000700000000000000" pitchFamily="2" charset="-34"/>
              </a:rPr>
              <a:t> </a:t>
            </a:r>
            <a:r>
              <a:rPr lang="en-US" sz="4000" i="1">
                <a:solidFill>
                  <a:srgbClr val="00B050"/>
                </a:solidFill>
                <a:cs typeface="#9Slide04 Maitree SemiBold" panose="00000700000000000000" pitchFamily="2" charset="-34"/>
              </a:rPr>
              <a:t>Put the</a:t>
            </a:r>
            <a:r>
              <a:rPr lang="en-US" sz="4000" i="1">
                <a:cs typeface="#9Slide04 Maitree SemiBold" panose="00000700000000000000" pitchFamily="2" charset="-34"/>
              </a:rPr>
              <a:t> </a:t>
            </a:r>
            <a:r>
              <a:rPr lang="en-US" sz="4000" i="1">
                <a:solidFill>
                  <a:srgbClr val="FF0000"/>
                </a:solidFill>
                <a:cs typeface="#9Slide04 Maitree SemiBold" panose="00000700000000000000" pitchFamily="2" charset="-34"/>
              </a:rPr>
              <a:t>ball on</a:t>
            </a:r>
            <a:r>
              <a:rPr lang="en-US" sz="4000" i="1">
                <a:cs typeface="#9Slide04 Maitree SemiBold" panose="00000700000000000000" pitchFamily="2" charset="-34"/>
              </a:rPr>
              <a:t> </a:t>
            </a:r>
            <a:r>
              <a:rPr lang="en-US" sz="4000" i="1">
                <a:solidFill>
                  <a:srgbClr val="00B050"/>
                </a:solidFill>
                <a:cs typeface="#9Slide04 Maitree SemiBold" panose="00000700000000000000" pitchFamily="2" charset="-34"/>
              </a:rPr>
              <a:t>the</a:t>
            </a:r>
            <a:r>
              <a:rPr lang="en-US" sz="4000" i="1">
                <a:cs typeface="#9Slide04 Maitree SemiBold" panose="00000700000000000000" pitchFamily="2" charset="-34"/>
              </a:rPr>
              <a:t> </a:t>
            </a:r>
            <a:r>
              <a:rPr lang="en-US" sz="4000" i="1">
                <a:solidFill>
                  <a:srgbClr val="FF0000"/>
                </a:solidFill>
                <a:cs typeface="#9Slide04 Maitree SemiBold" panose="00000700000000000000" pitchFamily="2" charset="-34"/>
              </a:rPr>
              <a:t>chair</a:t>
            </a:r>
            <a:r>
              <a:rPr lang="en-US" sz="4000" i="1">
                <a:cs typeface="#9Slide04 Maitree SemiBold" panose="00000700000000000000" pitchFamily="2" charset="-34"/>
              </a:rPr>
              <a:t>.</a:t>
            </a:r>
            <a:endParaRPr lang="en-US" sz="40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73</a:t>
            </a:r>
            <a:r>
              <a:rPr lang="en-US" sz="3600" i="1" dirty="0">
                <a:solidFill>
                  <a:srgbClr val="0070C0"/>
                </a:solidFill>
              </a:rPr>
              <a:t>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48)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105 </a:t>
            </a:r>
            <a:r>
              <a:rPr lang="en-US" sz="3600" i="1" dirty="0">
                <a:solidFill>
                  <a:srgbClr val="0070C0"/>
                </a:solidFill>
              </a:rPr>
              <a:t>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9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9D55C1A-22AA-0C43-86EC-4154573E5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257175"/>
            <a:ext cx="12192002" cy="6571718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5259276" y="6300271"/>
            <a:ext cx="354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dung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 xmlns="">
                        <a14:imgLayer r:embed="rId10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sai 1"/>
          <p:cNvGrpSpPr/>
          <p:nvPr/>
        </p:nvGrpSpPr>
        <p:grpSpPr>
          <a:xfrm>
            <a:off x="6553071" y="-162338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pic>
        <p:nvPicPr>
          <p:cNvPr id="2056" name="sai 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mouse"/>
          <p:cNvGrpSpPr/>
          <p:nvPr/>
        </p:nvGrpSpPr>
        <p:grpSpPr>
          <a:xfrm>
            <a:off x="-374254" y="4286170"/>
            <a:ext cx="2542723" cy="2542723"/>
            <a:chOff x="156854" y="-71277"/>
            <a:chExt cx="2542723" cy="2542723"/>
          </a:xfrm>
        </p:grpSpPr>
        <p:pic>
          <p:nvPicPr>
            <p:cNvPr id="102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81742" y="1591335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moutj\h"/>
          <p:cNvGrpSpPr/>
          <p:nvPr/>
        </p:nvGrpSpPr>
        <p:grpSpPr>
          <a:xfrm>
            <a:off x="2061283" y="4326291"/>
            <a:ext cx="2542723" cy="2542723"/>
            <a:chOff x="2592391" y="-31156"/>
            <a:chExt cx="2542723" cy="2542723"/>
          </a:xfrm>
        </p:grpSpPr>
        <p:pic>
          <p:nvPicPr>
            <p:cNvPr id="4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310430" y="1633270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robot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mouse"/>
          <p:cNvGrpSpPr/>
          <p:nvPr/>
        </p:nvGrpSpPr>
        <p:grpSpPr>
          <a:xfrm>
            <a:off x="3464832" y="-42441"/>
            <a:ext cx="2171369" cy="2329643"/>
            <a:chOff x="156854" y="-71277"/>
            <a:chExt cx="2542723" cy="2542723"/>
          </a:xfrm>
        </p:grpSpPr>
        <p:pic>
          <p:nvPicPr>
            <p:cNvPr id="4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881742" y="1591335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?</a:t>
              </a:r>
            </a:p>
          </p:txBody>
        </p:sp>
      </p:grpSp>
      <p:grpSp>
        <p:nvGrpSpPr>
          <p:cNvPr id="50" name="Group moutj\h"/>
          <p:cNvGrpSpPr/>
          <p:nvPr/>
        </p:nvGrpSpPr>
        <p:grpSpPr>
          <a:xfrm>
            <a:off x="5231449" y="-57024"/>
            <a:ext cx="2171369" cy="2329643"/>
            <a:chOff x="2592391" y="-31156"/>
            <a:chExt cx="2542723" cy="2542723"/>
          </a:xfrm>
        </p:grpSpPr>
        <p:pic>
          <p:nvPicPr>
            <p:cNvPr id="51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045001" y="1602893"/>
              <a:ext cx="1700233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bed.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mouse"/>
          <p:cNvGrpSpPr/>
          <p:nvPr/>
        </p:nvGrpSpPr>
        <p:grpSpPr>
          <a:xfrm>
            <a:off x="-205460" y="-67979"/>
            <a:ext cx="2171369" cy="2329643"/>
            <a:chOff x="156854" y="-71277"/>
            <a:chExt cx="2542723" cy="2542723"/>
          </a:xfrm>
        </p:grpSpPr>
        <p:pic>
          <p:nvPicPr>
            <p:cNvPr id="5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881742" y="1591335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moutj\h"/>
          <p:cNvGrpSpPr/>
          <p:nvPr/>
        </p:nvGrpSpPr>
        <p:grpSpPr>
          <a:xfrm>
            <a:off x="1625503" y="-27858"/>
            <a:ext cx="2171369" cy="2329643"/>
            <a:chOff x="2592391" y="-31156"/>
            <a:chExt cx="2542723" cy="2542723"/>
          </a:xfrm>
        </p:grpSpPr>
        <p:pic>
          <p:nvPicPr>
            <p:cNvPr id="57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183615" y="1633270"/>
              <a:ext cx="1497836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the ball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2716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882AAF0-437D-AA07-184C-46F41CC72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257175"/>
            <a:ext cx="12192002" cy="6571718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5132578" y="6243960"/>
            <a:ext cx="354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dung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 xmlns="">
                        <a14:imgLayer r:embed="rId10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sai 1"/>
          <p:cNvGrpSpPr/>
          <p:nvPr/>
        </p:nvGrpSpPr>
        <p:grpSpPr>
          <a:xfrm>
            <a:off x="6553071" y="-162338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pic>
        <p:nvPicPr>
          <p:cNvPr id="2056" name="sai 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mouse"/>
          <p:cNvGrpSpPr/>
          <p:nvPr/>
        </p:nvGrpSpPr>
        <p:grpSpPr>
          <a:xfrm>
            <a:off x="1804070" y="4288961"/>
            <a:ext cx="2542723" cy="2542723"/>
            <a:chOff x="156854" y="-71277"/>
            <a:chExt cx="2542723" cy="2542723"/>
          </a:xfrm>
        </p:grpSpPr>
        <p:pic>
          <p:nvPicPr>
            <p:cNvPr id="102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81742" y="1591335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doll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moutj\h"/>
          <p:cNvGrpSpPr/>
          <p:nvPr/>
        </p:nvGrpSpPr>
        <p:grpSpPr>
          <a:xfrm>
            <a:off x="-210286" y="4294198"/>
            <a:ext cx="2542723" cy="2542723"/>
            <a:chOff x="2592391" y="-31156"/>
            <a:chExt cx="2542723" cy="2542723"/>
          </a:xfrm>
        </p:grpSpPr>
        <p:pic>
          <p:nvPicPr>
            <p:cNvPr id="4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078583" y="1626219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doll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mouse"/>
          <p:cNvGrpSpPr/>
          <p:nvPr/>
        </p:nvGrpSpPr>
        <p:grpSpPr>
          <a:xfrm>
            <a:off x="5132578" y="7916"/>
            <a:ext cx="2451268" cy="2329643"/>
            <a:chOff x="156854" y="-71277"/>
            <a:chExt cx="2870492" cy="2542723"/>
          </a:xfrm>
        </p:grpSpPr>
        <p:pic>
          <p:nvPicPr>
            <p:cNvPr id="4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870492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35775" y="1590257"/>
              <a:ext cx="2010436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wardrobe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moutj\h"/>
          <p:cNvGrpSpPr/>
          <p:nvPr/>
        </p:nvGrpSpPr>
        <p:grpSpPr>
          <a:xfrm>
            <a:off x="1510003" y="-16842"/>
            <a:ext cx="2171369" cy="2329643"/>
            <a:chOff x="2592391" y="-31156"/>
            <a:chExt cx="2542723" cy="2542723"/>
          </a:xfrm>
        </p:grpSpPr>
        <p:pic>
          <p:nvPicPr>
            <p:cNvPr id="51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 xmlns="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310430" y="1633270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mouse"/>
          <p:cNvGrpSpPr/>
          <p:nvPr/>
        </p:nvGrpSpPr>
        <p:grpSpPr>
          <a:xfrm>
            <a:off x="3337321" y="-31538"/>
            <a:ext cx="2171369" cy="2329643"/>
            <a:chOff x="156854" y="-71277"/>
            <a:chExt cx="2542723" cy="2542723"/>
          </a:xfrm>
        </p:grpSpPr>
        <p:pic>
          <p:nvPicPr>
            <p:cNvPr id="5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 xmlns="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881742" y="1591335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the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moutj\h"/>
          <p:cNvGrpSpPr/>
          <p:nvPr/>
        </p:nvGrpSpPr>
        <p:grpSpPr>
          <a:xfrm>
            <a:off x="-248335" y="-65385"/>
            <a:ext cx="2171369" cy="2329643"/>
            <a:chOff x="2592391" y="-31156"/>
            <a:chExt cx="2542723" cy="2542723"/>
          </a:xfrm>
        </p:grpSpPr>
        <p:pic>
          <p:nvPicPr>
            <p:cNvPr id="57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 xmlns="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310430" y="1633270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790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B0DB399-6316-FD66-F4E5-2B59501D2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257175"/>
            <a:ext cx="12192002" cy="6571718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106578" y="30389"/>
            <a:ext cx="354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dung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 xmlns="">
                        <a14:imgLayer r:embed="rId10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sai 1"/>
          <p:cNvGrpSpPr/>
          <p:nvPr/>
        </p:nvGrpSpPr>
        <p:grpSpPr>
          <a:xfrm>
            <a:off x="6553071" y="-162338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pic>
        <p:nvPicPr>
          <p:cNvPr id="2056" name="sai 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mouse"/>
          <p:cNvGrpSpPr/>
          <p:nvPr/>
        </p:nvGrpSpPr>
        <p:grpSpPr>
          <a:xfrm>
            <a:off x="1748422" y="4269773"/>
            <a:ext cx="2542723" cy="2542723"/>
            <a:chOff x="156854" y="-71277"/>
            <a:chExt cx="2542723" cy="2542723"/>
          </a:xfrm>
        </p:grpSpPr>
        <p:pic>
          <p:nvPicPr>
            <p:cNvPr id="102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71683" y="1570382"/>
              <a:ext cx="1565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table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moutj\h"/>
          <p:cNvGrpSpPr/>
          <p:nvPr/>
        </p:nvGrpSpPr>
        <p:grpSpPr>
          <a:xfrm>
            <a:off x="-240978" y="4247006"/>
            <a:ext cx="2542723" cy="2542723"/>
            <a:chOff x="2592391" y="-31156"/>
            <a:chExt cx="2542723" cy="2542723"/>
          </a:xfrm>
        </p:grpSpPr>
        <p:pic>
          <p:nvPicPr>
            <p:cNvPr id="4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338194" y="1633270"/>
              <a:ext cx="1343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table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mouse"/>
          <p:cNvGrpSpPr/>
          <p:nvPr/>
        </p:nvGrpSpPr>
        <p:grpSpPr>
          <a:xfrm>
            <a:off x="5299627" y="512242"/>
            <a:ext cx="2171369" cy="2329643"/>
            <a:chOff x="156854" y="-71277"/>
            <a:chExt cx="2542723" cy="2542723"/>
          </a:xfrm>
        </p:grpSpPr>
        <p:pic>
          <p:nvPicPr>
            <p:cNvPr id="4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881742" y="1591335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?</a:t>
              </a:r>
            </a:p>
          </p:txBody>
        </p:sp>
      </p:grpSp>
      <p:grpSp>
        <p:nvGrpSpPr>
          <p:cNvPr id="50" name="Group moutj\h"/>
          <p:cNvGrpSpPr/>
          <p:nvPr/>
        </p:nvGrpSpPr>
        <p:grpSpPr>
          <a:xfrm>
            <a:off x="1677052" y="487484"/>
            <a:ext cx="2171369" cy="2329643"/>
            <a:chOff x="2592391" y="-31156"/>
            <a:chExt cx="2542723" cy="2542723"/>
          </a:xfrm>
        </p:grpSpPr>
        <p:pic>
          <p:nvPicPr>
            <p:cNvPr id="51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442653" y="1633270"/>
              <a:ext cx="1238797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mouse"/>
          <p:cNvGrpSpPr/>
          <p:nvPr/>
        </p:nvGrpSpPr>
        <p:grpSpPr>
          <a:xfrm>
            <a:off x="3504370" y="472788"/>
            <a:ext cx="2171369" cy="2329643"/>
            <a:chOff x="156854" y="-71277"/>
            <a:chExt cx="2542723" cy="2542723"/>
          </a:xfrm>
        </p:grpSpPr>
        <p:pic>
          <p:nvPicPr>
            <p:cNvPr id="5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078186" y="1591335"/>
              <a:ext cx="1174577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moutj\h"/>
          <p:cNvGrpSpPr/>
          <p:nvPr/>
        </p:nvGrpSpPr>
        <p:grpSpPr>
          <a:xfrm>
            <a:off x="-81286" y="438941"/>
            <a:ext cx="2171369" cy="2329643"/>
            <a:chOff x="2592391" y="-31156"/>
            <a:chExt cx="2542723" cy="2542723"/>
          </a:xfrm>
        </p:grpSpPr>
        <p:pic>
          <p:nvPicPr>
            <p:cNvPr id="57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093058" y="1634953"/>
              <a:ext cx="173230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Put the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3546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5636A28D-0E61-419E-0632-81ACBC050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257175"/>
            <a:ext cx="12192002" cy="6571718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5259276" y="6300271"/>
            <a:ext cx="354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dung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 xmlns="">
                        <a14:imgLayer r:embed="rId10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sai 1"/>
          <p:cNvGrpSpPr/>
          <p:nvPr/>
        </p:nvGrpSpPr>
        <p:grpSpPr>
          <a:xfrm>
            <a:off x="6553071" y="-162338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pic>
        <p:nvPicPr>
          <p:cNvPr id="2056" name="sai 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mouse"/>
          <p:cNvGrpSpPr/>
          <p:nvPr/>
        </p:nvGrpSpPr>
        <p:grpSpPr>
          <a:xfrm>
            <a:off x="-374254" y="4286170"/>
            <a:ext cx="2542723" cy="2542723"/>
            <a:chOff x="156854" y="-71277"/>
            <a:chExt cx="2542723" cy="2542723"/>
          </a:xfrm>
        </p:grpSpPr>
        <p:pic>
          <p:nvPicPr>
            <p:cNvPr id="102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31451" y="1591335"/>
              <a:ext cx="122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moutj\h"/>
          <p:cNvGrpSpPr/>
          <p:nvPr/>
        </p:nvGrpSpPr>
        <p:grpSpPr>
          <a:xfrm>
            <a:off x="2061283" y="4326291"/>
            <a:ext cx="2542723" cy="2542723"/>
            <a:chOff x="2592391" y="-31156"/>
            <a:chExt cx="2542723" cy="2542723"/>
          </a:xfrm>
        </p:grpSpPr>
        <p:pic>
          <p:nvPicPr>
            <p:cNvPr id="4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455283" y="1633270"/>
              <a:ext cx="1226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Show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mouse"/>
          <p:cNvGrpSpPr/>
          <p:nvPr/>
        </p:nvGrpSpPr>
        <p:grpSpPr>
          <a:xfrm>
            <a:off x="3464832" y="-42441"/>
            <a:ext cx="2171369" cy="2329643"/>
            <a:chOff x="156854" y="-71277"/>
            <a:chExt cx="2542723" cy="2542723"/>
          </a:xfrm>
        </p:grpSpPr>
        <p:pic>
          <p:nvPicPr>
            <p:cNvPr id="4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881742" y="1591335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the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moutj\h"/>
          <p:cNvGrpSpPr/>
          <p:nvPr/>
        </p:nvGrpSpPr>
        <p:grpSpPr>
          <a:xfrm>
            <a:off x="5231449" y="-57024"/>
            <a:ext cx="2171369" cy="2329643"/>
            <a:chOff x="2592391" y="-31156"/>
            <a:chExt cx="2542723" cy="2542723"/>
          </a:xfrm>
        </p:grpSpPr>
        <p:pic>
          <p:nvPicPr>
            <p:cNvPr id="51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045001" y="1602893"/>
              <a:ext cx="1700233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toy box.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mouse"/>
          <p:cNvGrpSpPr/>
          <p:nvPr/>
        </p:nvGrpSpPr>
        <p:grpSpPr>
          <a:xfrm>
            <a:off x="-205460" y="-67979"/>
            <a:ext cx="2171369" cy="2329643"/>
            <a:chOff x="156854" y="-71277"/>
            <a:chExt cx="2542723" cy="2542723"/>
          </a:xfrm>
        </p:grpSpPr>
        <p:pic>
          <p:nvPicPr>
            <p:cNvPr id="5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237204" y="1591335"/>
              <a:ext cx="1015559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moutj\h"/>
          <p:cNvGrpSpPr/>
          <p:nvPr/>
        </p:nvGrpSpPr>
        <p:grpSpPr>
          <a:xfrm>
            <a:off x="1625503" y="-27858"/>
            <a:ext cx="2171369" cy="2329643"/>
            <a:chOff x="2592391" y="-31156"/>
            <a:chExt cx="2542723" cy="2542723"/>
          </a:xfrm>
        </p:grpSpPr>
        <p:pic>
          <p:nvPicPr>
            <p:cNvPr id="57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039205" y="1633270"/>
              <a:ext cx="1697359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the train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6426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46FED53D-7B8D-63DA-C8C4-D91CD4950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257175"/>
            <a:ext cx="12192002" cy="6571718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5132578" y="6243960"/>
            <a:ext cx="354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dung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 xmlns="">
                        <a14:imgLayer r:embed="rId10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sai 1"/>
          <p:cNvGrpSpPr/>
          <p:nvPr/>
        </p:nvGrpSpPr>
        <p:grpSpPr>
          <a:xfrm>
            <a:off x="6553071" y="-162338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pic>
        <p:nvPicPr>
          <p:cNvPr id="2056" name="sai 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mouse"/>
          <p:cNvGrpSpPr/>
          <p:nvPr/>
        </p:nvGrpSpPr>
        <p:grpSpPr>
          <a:xfrm>
            <a:off x="1804070" y="4288961"/>
            <a:ext cx="2542723" cy="2542723"/>
            <a:chOff x="156854" y="-71277"/>
            <a:chExt cx="2542723" cy="2542723"/>
          </a:xfrm>
        </p:grpSpPr>
        <p:pic>
          <p:nvPicPr>
            <p:cNvPr id="102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81742" y="1591335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the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moutj\h"/>
          <p:cNvGrpSpPr/>
          <p:nvPr/>
        </p:nvGrpSpPr>
        <p:grpSpPr>
          <a:xfrm>
            <a:off x="-210286" y="4294198"/>
            <a:ext cx="2542723" cy="2542723"/>
            <a:chOff x="2592391" y="-31156"/>
            <a:chExt cx="2542723" cy="2542723"/>
          </a:xfrm>
        </p:grpSpPr>
        <p:pic>
          <p:nvPicPr>
            <p:cNvPr id="4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078583" y="1626219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mouse"/>
          <p:cNvGrpSpPr/>
          <p:nvPr/>
        </p:nvGrpSpPr>
        <p:grpSpPr>
          <a:xfrm>
            <a:off x="5132578" y="7916"/>
            <a:ext cx="2451268" cy="2329643"/>
            <a:chOff x="156854" y="-71277"/>
            <a:chExt cx="2870492" cy="2542723"/>
          </a:xfrm>
        </p:grpSpPr>
        <p:pic>
          <p:nvPicPr>
            <p:cNvPr id="4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870492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1117" y="1590257"/>
              <a:ext cx="1615093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box.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moutj\h"/>
          <p:cNvGrpSpPr/>
          <p:nvPr/>
        </p:nvGrpSpPr>
        <p:grpSpPr>
          <a:xfrm>
            <a:off x="1510003" y="-16842"/>
            <a:ext cx="2171369" cy="2329643"/>
            <a:chOff x="2592391" y="-31156"/>
            <a:chExt cx="2542723" cy="2542723"/>
          </a:xfrm>
        </p:grpSpPr>
        <p:pic>
          <p:nvPicPr>
            <p:cNvPr id="51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 xmlns="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988991" y="1633270"/>
              <a:ext cx="169246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the doll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mouse"/>
          <p:cNvGrpSpPr/>
          <p:nvPr/>
        </p:nvGrpSpPr>
        <p:grpSpPr>
          <a:xfrm>
            <a:off x="3337321" y="-31538"/>
            <a:ext cx="2171369" cy="2329643"/>
            <a:chOff x="156854" y="-71277"/>
            <a:chExt cx="2542723" cy="2542723"/>
          </a:xfrm>
        </p:grpSpPr>
        <p:pic>
          <p:nvPicPr>
            <p:cNvPr id="5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 xmlns="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157383" y="1591335"/>
              <a:ext cx="1095380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moutj\h"/>
          <p:cNvGrpSpPr/>
          <p:nvPr/>
        </p:nvGrpSpPr>
        <p:grpSpPr>
          <a:xfrm>
            <a:off x="-248335" y="-65385"/>
            <a:ext cx="2171369" cy="2329643"/>
            <a:chOff x="2592391" y="-31156"/>
            <a:chExt cx="2542723" cy="2542723"/>
          </a:xfrm>
        </p:grpSpPr>
        <p:pic>
          <p:nvPicPr>
            <p:cNvPr id="57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 xmlns="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310430" y="1633270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144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6949</TotalTime>
  <Words>406</Words>
  <Application>Microsoft Office PowerPoint</Application>
  <PresentationFormat>Custom</PresentationFormat>
  <Paragraphs>124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Manager>9Slide.vn</Manager>
  <Company>9Slide.vn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Windows User</cp:lastModifiedBy>
  <cp:revision>167</cp:revision>
  <dcterms:created xsi:type="dcterms:W3CDTF">2020-12-08T03:17:05Z</dcterms:created>
  <dcterms:modified xsi:type="dcterms:W3CDTF">2024-03-31T16:33:08Z</dcterms:modified>
  <cp:category>9Slide.vn</cp:category>
</cp:coreProperties>
</file>