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9" r:id="rId2"/>
    <p:sldId id="318" r:id="rId3"/>
    <p:sldId id="319" r:id="rId4"/>
    <p:sldId id="304" r:id="rId5"/>
    <p:sldId id="305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06" r:id="rId16"/>
    <p:sldId id="274" r:id="rId17"/>
    <p:sldId id="293" r:id="rId18"/>
    <p:sldId id="294" r:id="rId19"/>
    <p:sldId id="295" r:id="rId20"/>
    <p:sldId id="320" r:id="rId21"/>
  </p:sldIdLst>
  <p:sldSz cx="12192000" cy="6858000"/>
  <p:notesSz cx="6858000" cy="9144000"/>
  <p:embeddedFontLst>
    <p:embeddedFont>
      <p:font typeface="Cooper Black" pitchFamily="18" charset="0"/>
      <p:regular r:id="rId23"/>
    </p:embeddedFont>
    <p:embeddedFont>
      <p:font typeface="宋体" pitchFamily="2" charset="-122"/>
      <p:regular r:id="rId24"/>
    </p:embeddedFont>
    <p:embeddedFont>
      <p:font typeface="Baskerville Old Face" pitchFamily="18" charset="0"/>
      <p:regular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华文琥珀" charset="-122"/>
      <p:regular r:id="rId30"/>
    </p:embeddedFont>
    <p:embeddedFont>
      <p:font typeface="Arial Black" pitchFamily="34" charset="0"/>
      <p:bold r:id="rId31"/>
    </p:embeddedFont>
    <p:embeddedFont>
      <p:font typeface="Arial Unicode MS" pitchFamily="34" charset="-128"/>
      <p:regular r:id="rId32"/>
    </p:embeddedFont>
    <p:embeddedFont>
      <p:font typeface="Britannic Bold" pitchFamily="34" charset="0"/>
      <p:regular r:id="rId33"/>
    </p:embeddedFont>
    <p:embeddedFont>
      <p:font typeface="Tahoma" pitchFamily="34" charset="0"/>
      <p:regular r:id="rId34"/>
      <p:bold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9A03"/>
    <a:srgbClr val="8B53DA"/>
    <a:srgbClr val="FFF8E5"/>
    <a:srgbClr val="FFFFFF"/>
    <a:srgbClr val="5D2884"/>
    <a:srgbClr val="00823B"/>
    <a:srgbClr val="E38012"/>
    <a:srgbClr val="2A4C96"/>
    <a:srgbClr val="3A5EAC"/>
    <a:srgbClr val="1C3A7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40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70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90DE-9CB0-475B-B805-53FD164ECF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864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572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0046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023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671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634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078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733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658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235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135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986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124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791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05178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3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</a:rPr>
              <a:t>Tiếng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75000"/>
                  </a:schemeClr>
                </a:solidFill>
              </a:rPr>
              <a:t>Anh</a:t>
            </a: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 5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the theatre?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6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walk.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34130" y="3256392"/>
            <a:ext cx="1472118" cy="209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6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the market?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7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3995" y="3691348"/>
            <a:ext cx="282269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2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 Cat Ba Island?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take a boat</a:t>
            </a:r>
          </a:p>
        </p:txBody>
      </p:sp>
      <p:pic>
        <p:nvPicPr>
          <p:cNvPr id="39" name="Picture 2" descr="https://s.sachmem.vn/public/images/TA5T2SHS/U16-L2-2-2-108e844086a97ffa2dee9d81f3c9448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0416" y="3733764"/>
            <a:ext cx="3239951" cy="185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684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Da Nang?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go by plane.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9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to</a:t>
            </a:r>
            <a:endParaRPr lang="en-US" sz="4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79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Ho Chi Minh city?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take a coach.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10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they get to</a:t>
            </a:r>
            <a:endParaRPr lang="en-US" sz="40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1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861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826235" y="3719162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11933" y="3586061"/>
            <a:ext cx="1747971" cy="3064224"/>
          </a:xfrm>
          <a:prstGeom prst="rect">
            <a:avLst/>
          </a:prstGeom>
        </p:spPr>
      </p:pic>
      <p:sp>
        <p:nvSpPr>
          <p:cNvPr id="9" name="MsPham"/>
          <p:cNvSpPr/>
          <p:nvPr/>
        </p:nvSpPr>
        <p:spPr>
          <a:xfrm>
            <a:off x="4121041" y="4844593"/>
            <a:ext cx="3771181" cy="547161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Rung chuông</a:t>
            </a:r>
          </a:p>
        </p:txBody>
      </p:sp>
    </p:spTree>
    <p:extLst>
      <p:ext uri="{BB962C8B-B14F-4D97-AF65-F5344CB8AC3E}">
        <p14:creationId xmlns:p14="http://schemas.microsoft.com/office/powerpoint/2010/main" xmlns="" val="33392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Pronunciation 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07491415"/>
              </p:ext>
            </p:extLst>
          </p:nvPr>
        </p:nvGraphicFramePr>
        <p:xfrm>
          <a:off x="1995489" y="1125832"/>
          <a:ext cx="8295140" cy="4983480"/>
        </p:xfrm>
        <a:graphic>
          <a:graphicData uri="http://schemas.openxmlformats.org/drawingml/2006/table">
            <a:tbl>
              <a:tblPr/>
              <a:tblGrid>
                <a:gridCol w="939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559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11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Where's the post office?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opposite the stadium.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11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Where's the cinema?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next to the post office.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11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Where's the supermarket?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on the corner of the street.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28608" y="41404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Listen and repeat.</a:t>
            </a:r>
            <a:endParaRPr lang="en-US" sz="2000" dirty="0"/>
          </a:p>
        </p:txBody>
      </p:sp>
      <p:pic>
        <p:nvPicPr>
          <p:cNvPr id="5" name="soundMsPham"/>
          <p:cNvPicPr>
            <a:picLocks noChangeAspect="1"/>
          </p:cNvPicPr>
          <p:nvPr/>
        </p:nvPicPr>
        <p:blipFill rotWithShape="1">
          <a:blip r:embed="rId5" cstate="print"/>
          <a:srcRect l="14414" t="15022" r="14612" b="15187"/>
          <a:stretch/>
        </p:blipFill>
        <p:spPr>
          <a:xfrm>
            <a:off x="1215068" y="1762535"/>
            <a:ext cx="457199" cy="457200"/>
          </a:xfrm>
          <a:prstGeom prst="ellipse">
            <a:avLst/>
          </a:prstGeom>
        </p:spPr>
      </p:pic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5" cstate="print"/>
          <a:srcRect l="14414" t="15022" r="14612" b="15187"/>
          <a:stretch/>
        </p:blipFill>
        <p:spPr>
          <a:xfrm>
            <a:off x="1215068" y="3301049"/>
            <a:ext cx="457199" cy="457200"/>
          </a:xfrm>
          <a:prstGeom prst="ellipse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5" cstate="print"/>
          <a:srcRect l="14414" t="15022" r="14612" b="15187"/>
          <a:stretch/>
        </p:blipFill>
        <p:spPr>
          <a:xfrm>
            <a:off x="1215068" y="483956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657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4615" y="385019"/>
            <a:ext cx="3328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circle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or 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4616" y="1431460"/>
            <a:ext cx="5776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Where's the cinema?</a:t>
            </a:r>
          </a:p>
        </p:txBody>
      </p:sp>
      <p:sp>
        <p:nvSpPr>
          <p:cNvPr id="4" name="Rectangle 3"/>
          <p:cNvSpPr/>
          <p:nvPr/>
        </p:nvSpPr>
        <p:spPr>
          <a:xfrm>
            <a:off x="5809750" y="785129"/>
            <a:ext cx="5677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It's opposite the museum.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It's opposite the library.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09750" y="4437689"/>
            <a:ext cx="65346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It's on the corner of the street.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It's at the end of the street.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9750" y="2611409"/>
            <a:ext cx="5677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It's next to the supermarket.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It's next to the stadium.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4615" y="3393283"/>
            <a:ext cx="5776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Where's the restaurant?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615" y="5266178"/>
            <a:ext cx="5776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Where's the park?</a:t>
            </a:r>
          </a:p>
        </p:txBody>
      </p:sp>
      <p:sp>
        <p:nvSpPr>
          <p:cNvPr id="9" name="Oval 8"/>
          <p:cNvSpPr/>
          <p:nvPr/>
        </p:nvSpPr>
        <p:spPr>
          <a:xfrm>
            <a:off x="5714500" y="3654893"/>
            <a:ext cx="64008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714500" y="1827705"/>
            <a:ext cx="64008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714500" y="4708775"/>
            <a:ext cx="64008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4385461" y="410588"/>
            <a:ext cx="457199" cy="45720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548858" y="1421688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548858" y="3343933"/>
            <a:ext cx="457199" cy="45720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6" cstate="print"/>
          <a:srcRect l="14414" t="15022" r="14612" b="15187"/>
          <a:stretch/>
        </p:blipFill>
        <p:spPr>
          <a:xfrm>
            <a:off x="548858" y="5266178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25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68368" y="367784"/>
            <a:ext cx="8686800" cy="5908575"/>
            <a:chOff x="1868368" y="367784"/>
            <a:chExt cx="8686800" cy="59085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5500" t="5111" r="15667" b="15778"/>
            <a:stretch/>
          </p:blipFill>
          <p:spPr>
            <a:xfrm>
              <a:off x="1868368" y="660437"/>
              <a:ext cx="8686800" cy="5615922"/>
            </a:xfrm>
            <a:prstGeom prst="round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868368" y="367784"/>
              <a:ext cx="2923551" cy="8799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927181" y="367784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809556" y="952500"/>
            <a:ext cx="2181544" cy="590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ếng Anh 5 Tập 2 - Unit 16 Where’s the post office- - Lesson 3 - 3 Let’s chant. - Sách Mề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46286" y="5489204"/>
            <a:ext cx="456575" cy="457200"/>
          </a:xfrm>
          <a:prstGeom prst="ellipse">
            <a:avLst/>
          </a:prstGeom>
        </p:spPr>
      </p:pic>
      <p:pic>
        <p:nvPicPr>
          <p:cNvPr id="6" name="soundMsPham1"/>
          <p:cNvPicPr>
            <a:picLocks noChangeAspect="1"/>
          </p:cNvPicPr>
          <p:nvPr/>
        </p:nvPicPr>
        <p:blipFill rotWithShape="1">
          <a:blip r:embed="rId7" cstate="print"/>
          <a:srcRect l="14414" t="15022" r="14612" b="15187"/>
          <a:stretch/>
        </p:blipFill>
        <p:spPr>
          <a:xfrm>
            <a:off x="955044" y="952500"/>
            <a:ext cx="448035" cy="4480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9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398791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….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smtClean="0">
                <a:solidFill>
                  <a:srgbClr val="0070C0"/>
                </a:solidFill>
              </a:rPr>
              <a:t>- </a:t>
            </a:r>
            <a:r>
              <a:rPr lang="en-US" sz="3600" smtClean="0">
                <a:solidFill>
                  <a:srgbClr val="0070C0"/>
                </a:solidFill>
              </a:rPr>
              <a:t>Say questions and answers with the correct intonation.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smtClean="0">
                <a:solidFill>
                  <a:srgbClr val="0070C0"/>
                </a:solidFill>
              </a:rPr>
              <a:t>- Skill : </a:t>
            </a:r>
            <a:r>
              <a:rPr lang="en-US" sz="3600" smtClean="0">
                <a:solidFill>
                  <a:srgbClr val="0070C0"/>
                </a:solidFill>
              </a:rPr>
              <a:t>listening, reading, speaking.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6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HomeLink</a:t>
            </a:r>
            <a:r>
              <a:rPr lang="en-US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 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6079307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  <p:sp>
        <p:nvSpPr>
          <p:cNvPr id="8" name="Rounded Rectangle 7">
            <a:hlinkClick r:id="" action="ppaction://hlinkshowjump?jump=nextslide"/>
          </p:cNvPr>
          <p:cNvSpPr/>
          <p:nvPr/>
        </p:nvSpPr>
        <p:spPr>
          <a:xfrm>
            <a:off x="5505156" y="5282139"/>
            <a:ext cx="1505243" cy="5471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xmlns="" val="1065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____?</a:t>
            </a:r>
          </a:p>
          <a:p>
            <a:pPr algn="ctr"/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24469" y="3334072"/>
            <a:ext cx="2540403" cy="228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626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 the cinema.</a:t>
            </a:r>
          </a:p>
          <a:p>
            <a:pPr algn="ctr"/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/>
          <a:srcRect t="58918" r="33303"/>
          <a:stretch/>
        </p:blipFill>
        <p:spPr>
          <a:xfrm>
            <a:off x="2702555" y="3607016"/>
            <a:ext cx="4455536" cy="195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post office?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3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next to the bus stop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40267" y="3798050"/>
            <a:ext cx="5074802" cy="1740394"/>
            <a:chOff x="1609333" y="3251084"/>
            <a:chExt cx="3659512" cy="125502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9333" y="3264609"/>
              <a:ext cx="1855171" cy="124149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 cstate="print"/>
            <a:srcRect t="1458"/>
            <a:stretch/>
          </p:blipFill>
          <p:spPr>
            <a:xfrm>
              <a:off x="3461465" y="3251084"/>
              <a:ext cx="1807380" cy="1231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009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______?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theatre is near the museum.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4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the theatre?</a:t>
            </a:r>
          </a:p>
        </p:txBody>
      </p:sp>
    </p:spTree>
    <p:extLst>
      <p:ext uri="{BB962C8B-B14F-4D97-AF65-F5344CB8AC3E}">
        <p14:creationId xmlns:p14="http://schemas.microsoft.com/office/powerpoint/2010/main" xmlns="" val="278231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the stadium?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is ____ the post office and bus stop.</a:t>
            </a: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5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xmlns="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xmlns="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xmlns="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xmlns="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xmlns="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xmlns="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xmlns="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xmlns="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xmlns="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xmlns="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</p:spTree>
    <p:extLst>
      <p:ext uri="{BB962C8B-B14F-4D97-AF65-F5344CB8AC3E}">
        <p14:creationId xmlns:p14="http://schemas.microsoft.com/office/powerpoint/2010/main" xmlns="" val="13011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4E18FE6-78A4-44FF-BF8C-F5119B1C72E5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661</Words>
  <Application>Microsoft Office PowerPoint</Application>
  <PresentationFormat>Custom</PresentationFormat>
  <Paragraphs>229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Arial</vt:lpstr>
      <vt:lpstr>方正正准黑简体</vt:lpstr>
      <vt:lpstr>Cooper Black</vt:lpstr>
      <vt:lpstr>宋体</vt:lpstr>
      <vt:lpstr>Baskerville Old Face</vt:lpstr>
      <vt:lpstr>Calibri</vt:lpstr>
      <vt:lpstr>Times New Roman</vt:lpstr>
      <vt:lpstr>华文琥珀</vt:lpstr>
      <vt:lpstr>Arial Black</vt:lpstr>
      <vt:lpstr>Arial Unicode MS</vt:lpstr>
      <vt:lpstr>Britannic Bold</vt:lpstr>
      <vt:lpstr>Helvetica Neue</vt:lpstr>
      <vt:lpstr>Tahoma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174</cp:revision>
  <dcterms:created xsi:type="dcterms:W3CDTF">2021-01-18T08:34:35Z</dcterms:created>
  <dcterms:modified xsi:type="dcterms:W3CDTF">2024-03-31T15:57:56Z</dcterms:modified>
</cp:coreProperties>
</file>