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9" r:id="rId2"/>
    <p:sldId id="274" r:id="rId3"/>
    <p:sldId id="262" r:id="rId4"/>
    <p:sldId id="276" r:id="rId5"/>
    <p:sldId id="260" r:id="rId6"/>
    <p:sldId id="293" r:id="rId7"/>
    <p:sldId id="295" r:id="rId8"/>
    <p:sldId id="296" r:id="rId9"/>
    <p:sldId id="294" r:id="rId10"/>
    <p:sldId id="298" r:id="rId11"/>
    <p:sldId id="297" r:id="rId12"/>
    <p:sldId id="290" r:id="rId13"/>
    <p:sldId id="291" r:id="rId14"/>
    <p:sldId id="317" r:id="rId15"/>
    <p:sldId id="319" r:id="rId16"/>
    <p:sldId id="323" r:id="rId17"/>
    <p:sldId id="318" r:id="rId18"/>
    <p:sldId id="320" r:id="rId19"/>
    <p:sldId id="322" r:id="rId20"/>
    <p:sldId id="321" r:id="rId21"/>
    <p:sldId id="315" r:id="rId22"/>
    <p:sldId id="324" r:id="rId23"/>
    <p:sldId id="273" r:id="rId24"/>
    <p:sldId id="266" r:id="rId25"/>
    <p:sldId id="299" r:id="rId26"/>
    <p:sldId id="267" r:id="rId27"/>
    <p:sldId id="300" r:id="rId28"/>
    <p:sldId id="301" r:id="rId29"/>
    <p:sldId id="302" r:id="rId30"/>
    <p:sldId id="268" r:id="rId31"/>
    <p:sldId id="306" r:id="rId32"/>
    <p:sldId id="307" r:id="rId33"/>
    <p:sldId id="308" r:id="rId34"/>
    <p:sldId id="309" r:id="rId35"/>
    <p:sldId id="310" r:id="rId36"/>
    <p:sldId id="314" r:id="rId37"/>
    <p:sldId id="305" r:id="rId38"/>
    <p:sldId id="334" r:id="rId39"/>
  </p:sldIdLst>
  <p:sldSz cx="12192000" cy="6858000"/>
  <p:notesSz cx="6858000" cy="9144000"/>
  <p:embeddedFontLst>
    <p:embeddedFont>
      <p:font typeface="Cooper Black" pitchFamily="18" charset="0"/>
      <p:regular r:id="rId41"/>
    </p:embeddedFont>
    <p:embeddedFont>
      <p:font typeface="宋体" pitchFamily="2" charset="-122"/>
      <p:regular r:id="rId42"/>
    </p:embeddedFont>
    <p:embeddedFont>
      <p:font typeface="Baskerville Old Face" pitchFamily="18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Britannic Bold" pitchFamily="34" charset="0"/>
      <p:regular r:id="rId48"/>
    </p:embeddedFont>
    <p:embeddedFont>
      <p:font typeface="微软雅黑 Light" charset="-122"/>
      <p:regular r:id="rId49"/>
    </p:embeddedFont>
    <p:embeddedFont>
      <p:font typeface="Arial Black" pitchFamily="34" charset="0"/>
      <p:bold r:id="rId50"/>
    </p:embeddedFont>
    <p:embeddedFont>
      <p:font typeface="Tahoma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D2884"/>
    <a:srgbClr val="E38012"/>
    <a:srgbClr val="00823B"/>
    <a:srgbClr val="FFFFFF"/>
    <a:srgbClr val="2A4C96"/>
    <a:srgbClr val="3A5EAC"/>
    <a:srgbClr val="1C3A78"/>
    <a:srgbClr val="8B53D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9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30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846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636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7707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8799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709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6104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0658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7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5.wav"/><Relationship Id="rId9" Type="http://schemas.openxmlformats.org/officeDocument/2006/relationships/audio" Target="../media/audio16.wav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47.emf"/><Relationship Id="rId11" Type="http://schemas.openxmlformats.org/officeDocument/2006/relationships/slide" Target="slide37.xml"/><Relationship Id="rId5" Type="http://schemas.openxmlformats.org/officeDocument/2006/relationships/image" Target="../media/image46.emf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slide" Target="slide36.xml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21" Type="http://schemas.openxmlformats.org/officeDocument/2006/relationships/slide" Target="slide34.xml"/><Relationship Id="rId7" Type="http://schemas.openxmlformats.org/officeDocument/2006/relationships/image" Target="../media/image51.emf"/><Relationship Id="rId12" Type="http://schemas.openxmlformats.org/officeDocument/2006/relationships/image" Target="../media/image55.png"/><Relationship Id="rId17" Type="http://schemas.openxmlformats.org/officeDocument/2006/relationships/slide" Target="slide3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11" Type="http://schemas.openxmlformats.org/officeDocument/2006/relationships/slide" Target="slide25.xml"/><Relationship Id="rId24" Type="http://schemas.openxmlformats.org/officeDocument/2006/relationships/image" Target="../media/image62.png"/><Relationship Id="rId5" Type="http://schemas.openxmlformats.org/officeDocument/2006/relationships/image" Target="../media/image46.emf"/><Relationship Id="rId15" Type="http://schemas.openxmlformats.org/officeDocument/2006/relationships/image" Target="../media/image57.png"/><Relationship Id="rId23" Type="http://schemas.openxmlformats.org/officeDocument/2006/relationships/slide" Target="slide33.xml"/><Relationship Id="rId10" Type="http://schemas.openxmlformats.org/officeDocument/2006/relationships/image" Target="../media/image54.png"/><Relationship Id="rId19" Type="http://schemas.openxmlformats.org/officeDocument/2006/relationships/slide" Target="slide35.xml"/><Relationship Id="rId4" Type="http://schemas.openxmlformats.org/officeDocument/2006/relationships/slide" Target="slide37.xml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slide" Target="slide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slide" Target="slide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slide" Target="slide3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0.jpeg"/><Relationship Id="rId5" Type="http://schemas.microsoft.com/office/2007/relationships/media" Target="../media/media2.mp3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7595040" y="528508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</a:rPr>
              <a:t>Anh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5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Theatre 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/ˈθ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iːətər/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259779"/>
            <a:ext cx="5550795" cy="4128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66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/ˈsɪnəmə/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37493" y="1410994"/>
            <a:ext cx="6096729" cy="4354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28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50061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kery1"/>
          <p:cNvSpPr/>
          <p:nvPr/>
        </p:nvSpPr>
        <p:spPr>
          <a:xfrm>
            <a:off x="3506857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163653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akery1"/>
          <p:cNvSpPr/>
          <p:nvPr/>
        </p:nvSpPr>
        <p:spPr>
          <a:xfrm>
            <a:off x="8820448" y="996080"/>
            <a:ext cx="2521491" cy="2448174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50061" y="3638738"/>
            <a:ext cx="10750751" cy="2448175"/>
            <a:chOff x="813839" y="1019199"/>
            <a:chExt cx="18118874" cy="2492117"/>
          </a:xfrm>
        </p:grpSpPr>
        <p:sp>
          <p:nvSpPr>
            <p:cNvPr id="50" name="bakery1"/>
            <p:cNvSpPr/>
            <p:nvPr/>
          </p:nvSpPr>
          <p:spPr>
            <a:xfrm>
              <a:off x="813839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bakery1"/>
            <p:cNvSpPr/>
            <p:nvPr/>
          </p:nvSpPr>
          <p:spPr>
            <a:xfrm>
              <a:off x="4477437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akery1"/>
            <p:cNvSpPr/>
            <p:nvPr/>
          </p:nvSpPr>
          <p:spPr>
            <a:xfrm>
              <a:off x="8141035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bakery1"/>
            <p:cNvSpPr/>
            <p:nvPr/>
          </p:nvSpPr>
          <p:spPr>
            <a:xfrm>
              <a:off x="11804632" y="1019200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bakery1"/>
            <p:cNvSpPr/>
            <p:nvPr/>
          </p:nvSpPr>
          <p:spPr>
            <a:xfrm>
              <a:off x="15468230" y="1019199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703" y="3868650"/>
            <a:ext cx="1621909" cy="146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441"/>
          <a:stretch/>
        </p:blipFill>
        <p:spPr>
          <a:xfrm>
            <a:off x="9267306" y="1190310"/>
            <a:ext cx="1627773" cy="143597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498027" y="3855047"/>
            <a:ext cx="1836456" cy="13117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1103" y="3840029"/>
            <a:ext cx="1623781" cy="12887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8417" y="1257699"/>
            <a:ext cx="1855171" cy="1241498"/>
          </a:xfrm>
          <a:prstGeom prst="roundRect">
            <a:avLst>
              <a:gd name="adj" fmla="val 6305"/>
            </a:avLst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0518" y="1229791"/>
            <a:ext cx="1883322" cy="1269406"/>
          </a:xfrm>
          <a:prstGeom prst="roundRect">
            <a:avLst>
              <a:gd name="adj" fmla="val 7406"/>
            </a:avLst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 cstate="print"/>
          <a:srcRect t="1458"/>
          <a:stretch/>
        </p:blipFill>
        <p:spPr>
          <a:xfrm>
            <a:off x="3909413" y="1229791"/>
            <a:ext cx="1807380" cy="1231401"/>
          </a:xfrm>
          <a:prstGeom prst="roundRect">
            <a:avLst>
              <a:gd name="adj" fmla="val 7778"/>
            </a:avLst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77" y="3868650"/>
            <a:ext cx="1909192" cy="1252430"/>
          </a:xfrm>
          <a:prstGeom prst="roundRect">
            <a:avLst>
              <a:gd name="adj" fmla="val 5835"/>
            </a:avLst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3761" y="3917489"/>
            <a:ext cx="1771807" cy="1317802"/>
          </a:xfrm>
          <a:prstGeom prst="rect">
            <a:avLst/>
          </a:prstGeom>
        </p:spPr>
      </p:pic>
      <p:sp>
        <p:nvSpPr>
          <p:cNvPr id="68" name="bakery1"/>
          <p:cNvSpPr/>
          <p:nvPr/>
        </p:nvSpPr>
        <p:spPr>
          <a:xfrm>
            <a:off x="850061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69" name="bakery1"/>
          <p:cNvSpPr/>
          <p:nvPr/>
        </p:nvSpPr>
        <p:spPr>
          <a:xfrm>
            <a:off x="3506857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sp>
        <p:nvSpPr>
          <p:cNvPr id="70" name="bakery1"/>
          <p:cNvSpPr/>
          <p:nvPr/>
        </p:nvSpPr>
        <p:spPr>
          <a:xfrm>
            <a:off x="6163653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sp>
        <p:nvSpPr>
          <p:cNvPr id="71" name="bakery1"/>
          <p:cNvSpPr/>
          <p:nvPr/>
        </p:nvSpPr>
        <p:spPr>
          <a:xfrm>
            <a:off x="8820448" y="2722810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73" name="bakery1"/>
          <p:cNvSpPr/>
          <p:nvPr/>
        </p:nvSpPr>
        <p:spPr>
          <a:xfrm>
            <a:off x="847913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74" name="bakery1"/>
          <p:cNvSpPr/>
          <p:nvPr/>
        </p:nvSpPr>
        <p:spPr>
          <a:xfrm>
            <a:off x="3021692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75" name="bakery1"/>
          <p:cNvSpPr/>
          <p:nvPr/>
        </p:nvSpPr>
        <p:spPr>
          <a:xfrm>
            <a:off x="5195471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76" name="bakery1"/>
          <p:cNvSpPr/>
          <p:nvPr/>
        </p:nvSpPr>
        <p:spPr>
          <a:xfrm>
            <a:off x="7369250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77" name="bakery1"/>
          <p:cNvSpPr/>
          <p:nvPr/>
        </p:nvSpPr>
        <p:spPr>
          <a:xfrm>
            <a:off x="9543029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</p:spTree>
    <p:extLst>
      <p:ext uri="{BB962C8B-B14F-4D97-AF65-F5344CB8AC3E}">
        <p14:creationId xmlns=""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7" name="1"/>
          <p:cNvSpPr txBox="1"/>
          <p:nvPr/>
        </p:nvSpPr>
        <p:spPr>
          <a:xfrm>
            <a:off x="115503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9" name="1"/>
          <p:cNvSpPr txBox="1"/>
          <p:nvPr/>
        </p:nvSpPr>
        <p:spPr>
          <a:xfrm>
            <a:off x="115503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99" name="1"/>
          <p:cNvSpPr txBox="1"/>
          <p:nvPr/>
        </p:nvSpPr>
        <p:spPr>
          <a:xfrm>
            <a:off x="115503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1" name="1"/>
          <p:cNvSpPr txBox="1"/>
          <p:nvPr/>
        </p:nvSpPr>
        <p:spPr>
          <a:xfrm>
            <a:off x="115503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sp>
        <p:nvSpPr>
          <p:cNvPr id="85" name="1"/>
          <p:cNvSpPr txBox="1"/>
          <p:nvPr/>
        </p:nvSpPr>
        <p:spPr>
          <a:xfrm>
            <a:off x="115503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39" name="1"/>
          <p:cNvSpPr txBox="1"/>
          <p:nvPr/>
        </p:nvSpPr>
        <p:spPr>
          <a:xfrm>
            <a:off x="115503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43" name="1"/>
          <p:cNvSpPr txBox="1"/>
          <p:nvPr/>
        </p:nvSpPr>
        <p:spPr>
          <a:xfrm>
            <a:off x="115503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49" name="1"/>
          <p:cNvSpPr txBox="1"/>
          <p:nvPr/>
        </p:nvSpPr>
        <p:spPr>
          <a:xfrm>
            <a:off x="4947475" y="1832175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/nɪr/</a:t>
            </a:r>
          </a:p>
        </p:txBody>
      </p:sp>
      <p:sp>
        <p:nvSpPr>
          <p:cNvPr id="50" name="1"/>
          <p:cNvSpPr txBox="1"/>
          <p:nvPr/>
        </p:nvSpPr>
        <p:spPr>
          <a:xfrm>
            <a:off x="4947475" y="2560746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/ˈɑːpəzɪt/</a:t>
            </a:r>
          </a:p>
        </p:txBody>
      </p:sp>
      <p:sp>
        <p:nvSpPr>
          <p:cNvPr id="51" name="1"/>
          <p:cNvSpPr txBox="1"/>
          <p:nvPr/>
        </p:nvSpPr>
        <p:spPr>
          <a:xfrm>
            <a:off x="4947475" y="3289318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/bɪˈtwiːn/</a:t>
            </a:r>
          </a:p>
        </p:txBody>
      </p:sp>
      <p:sp>
        <p:nvSpPr>
          <p:cNvPr id="52" name="1"/>
          <p:cNvSpPr txBox="1"/>
          <p:nvPr/>
        </p:nvSpPr>
        <p:spPr>
          <a:xfrm>
            <a:off x="4947475" y="1103604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/ˌəʊvər ˈðer/</a:t>
            </a:r>
          </a:p>
        </p:txBody>
      </p:sp>
      <p:sp>
        <p:nvSpPr>
          <p:cNvPr id="53" name="1"/>
          <p:cNvSpPr txBox="1"/>
          <p:nvPr/>
        </p:nvSpPr>
        <p:spPr>
          <a:xfrm>
            <a:off x="4947475" y="4017890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/ˈnekst tu/</a:t>
            </a:r>
          </a:p>
        </p:txBody>
      </p:sp>
      <p:sp>
        <p:nvSpPr>
          <p:cNvPr id="54" name="1"/>
          <p:cNvSpPr txBox="1"/>
          <p:nvPr/>
        </p:nvSpPr>
        <p:spPr>
          <a:xfrm>
            <a:off x="4947475" y="5475033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/ɒn ðə kɔːrnər əv/</a:t>
            </a:r>
          </a:p>
        </p:txBody>
      </p:sp>
      <p:sp>
        <p:nvSpPr>
          <p:cNvPr id="58" name="1"/>
          <p:cNvSpPr txBox="1"/>
          <p:nvPr/>
        </p:nvSpPr>
        <p:spPr>
          <a:xfrm>
            <a:off x="4947475" y="4746462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ət ði end əv/</a:t>
            </a:r>
          </a:p>
        </p:txBody>
      </p:sp>
      <p:sp>
        <p:nvSpPr>
          <p:cNvPr id="59" name="1"/>
          <p:cNvSpPr txBox="1"/>
          <p:nvPr/>
        </p:nvSpPr>
        <p:spPr>
          <a:xfrm>
            <a:off x="820309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gần </a:t>
            </a:r>
          </a:p>
        </p:txBody>
      </p:sp>
      <p:sp>
        <p:nvSpPr>
          <p:cNvPr id="60" name="1"/>
          <p:cNvSpPr txBox="1"/>
          <p:nvPr/>
        </p:nvSpPr>
        <p:spPr>
          <a:xfrm>
            <a:off x="820309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Đối diện</a:t>
            </a:r>
          </a:p>
        </p:txBody>
      </p:sp>
      <p:sp>
        <p:nvSpPr>
          <p:cNvPr id="61" name="1"/>
          <p:cNvSpPr txBox="1"/>
          <p:nvPr/>
        </p:nvSpPr>
        <p:spPr>
          <a:xfrm>
            <a:off x="820309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ữa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1"/>
          <p:cNvSpPr txBox="1"/>
          <p:nvPr/>
        </p:nvSpPr>
        <p:spPr>
          <a:xfrm>
            <a:off x="820309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đằng kia</a:t>
            </a:r>
          </a:p>
        </p:txBody>
      </p:sp>
      <p:sp>
        <p:nvSpPr>
          <p:cNvPr id="63" name="1"/>
          <p:cNvSpPr txBox="1"/>
          <p:nvPr/>
        </p:nvSpPr>
        <p:spPr>
          <a:xfrm>
            <a:off x="820309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Bên cạnh</a:t>
            </a:r>
          </a:p>
        </p:txBody>
      </p:sp>
      <p:sp>
        <p:nvSpPr>
          <p:cNvPr id="64" name="1"/>
          <p:cNvSpPr txBox="1"/>
          <p:nvPr/>
        </p:nvSpPr>
        <p:spPr>
          <a:xfrm>
            <a:off x="820309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góc</a:t>
            </a:r>
          </a:p>
        </p:txBody>
      </p:sp>
      <p:sp>
        <p:nvSpPr>
          <p:cNvPr id="68" name="1"/>
          <p:cNvSpPr txBox="1"/>
          <p:nvPr/>
        </p:nvSpPr>
        <p:spPr>
          <a:xfrm>
            <a:off x="820309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cuối </a:t>
            </a:r>
          </a:p>
        </p:txBody>
      </p:sp>
    </p:spTree>
    <p:extLst>
      <p:ext uri="{BB962C8B-B14F-4D97-AF65-F5344CB8AC3E}">
        <p14:creationId xmlns=""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9" grpId="0" animBg="1"/>
      <p:bldP spid="81" grpId="0" animBg="1"/>
      <p:bldP spid="85" grpId="0" animBg="1"/>
      <p:bldP spid="39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27" y="1969522"/>
            <a:ext cx="2455610" cy="246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13" y="132547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63" y="1325479"/>
            <a:ext cx="3044188" cy="310951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996385" y="1514491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12289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9964" y="553383"/>
            <a:ext cx="1498535" cy="1504553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1520">
            <a:off x="1700047" y="2215832"/>
            <a:ext cx="2084366" cy="3082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2326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838251" y="2035049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5200" y="3347868"/>
            <a:ext cx="4294951" cy="0"/>
          </a:xfrm>
          <a:prstGeom prst="line">
            <a:avLst/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67100" y="2831052"/>
            <a:ext cx="87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start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05200" y="2659602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14384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58"/>
          <a:stretch/>
        </p:blipFill>
        <p:spPr>
          <a:xfrm>
            <a:off x="6896100" y="977690"/>
            <a:ext cx="2950776" cy="400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092981" y="982211"/>
            <a:ext cx="2802869" cy="3997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32202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74" y="1857363"/>
            <a:ext cx="2832954" cy="284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13" y="1592179"/>
            <a:ext cx="3044188" cy="3109514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7132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/>
          <p:cNvCxnSpPr/>
          <p:nvPr/>
        </p:nvCxnSpPr>
        <p:spPr>
          <a:xfrm>
            <a:off x="3867150" y="1847850"/>
            <a:ext cx="4838700" cy="2724150"/>
          </a:xfrm>
          <a:prstGeom prst="bentConnector3">
            <a:avLst>
              <a:gd name="adj1" fmla="val 50000"/>
            </a:avLst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420424" y="3064584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24405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3398" y="1578714"/>
            <a:ext cx="1819437" cy="1826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30" y="149692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5100" y="687125"/>
            <a:ext cx="1121858" cy="114593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751213" y="1427842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="" xmlns:p14="http://schemas.microsoft.com/office/powerpoint/2010/main" val="12483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1"/>
          <p:cNvSpPr txBox="1"/>
          <p:nvPr/>
        </p:nvSpPr>
        <p:spPr>
          <a:xfrm>
            <a:off x="1189428" y="131941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left</a:t>
            </a:r>
          </a:p>
        </p:txBody>
      </p:sp>
      <p:sp>
        <p:nvSpPr>
          <p:cNvPr id="41" name="1"/>
          <p:cNvSpPr txBox="1"/>
          <p:nvPr/>
        </p:nvSpPr>
        <p:spPr>
          <a:xfrm>
            <a:off x="1189428" y="233794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right</a:t>
            </a:r>
          </a:p>
        </p:txBody>
      </p:sp>
      <p:sp>
        <p:nvSpPr>
          <p:cNvPr id="42" name="1"/>
          <p:cNvSpPr txBox="1"/>
          <p:nvPr/>
        </p:nvSpPr>
        <p:spPr>
          <a:xfrm>
            <a:off x="1189428" y="335647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straight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55" name="1"/>
          <p:cNvSpPr txBox="1"/>
          <p:nvPr/>
        </p:nvSpPr>
        <p:spPr>
          <a:xfrm>
            <a:off x="4624063" y="131941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left/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6" name="1"/>
          <p:cNvSpPr txBox="1"/>
          <p:nvPr/>
        </p:nvSpPr>
        <p:spPr>
          <a:xfrm>
            <a:off x="4624063" y="233794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raɪt/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7" name="1"/>
          <p:cNvSpPr txBox="1"/>
          <p:nvPr/>
        </p:nvSpPr>
        <p:spPr>
          <a:xfrm>
            <a:off x="4624063" y="335647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streɪt/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65" name="1"/>
          <p:cNvSpPr txBox="1"/>
          <p:nvPr/>
        </p:nvSpPr>
        <p:spPr>
          <a:xfrm>
            <a:off x="8131472" y="130287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trái</a:t>
            </a:r>
          </a:p>
        </p:txBody>
      </p:sp>
      <p:sp>
        <p:nvSpPr>
          <p:cNvPr id="66" name="1"/>
          <p:cNvSpPr txBox="1"/>
          <p:nvPr/>
        </p:nvSpPr>
        <p:spPr>
          <a:xfrm>
            <a:off x="8131472" y="2325537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ph</a:t>
            </a:r>
            <a:r>
              <a:rPr lang="vi-VN" sz="3000" b="0" dirty="0"/>
              <a:t>ải</a:t>
            </a:r>
            <a:endParaRPr lang="en-US" sz="3000" b="0" dirty="0"/>
          </a:p>
        </p:txBody>
      </p:sp>
      <p:sp>
        <p:nvSpPr>
          <p:cNvPr id="67" name="1"/>
          <p:cNvSpPr txBox="1"/>
          <p:nvPr/>
        </p:nvSpPr>
        <p:spPr>
          <a:xfrm>
            <a:off x="8131472" y="33482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th</a:t>
            </a:r>
            <a:r>
              <a:rPr lang="vi-VN" sz="3000" b="0" dirty="0"/>
              <a:t>ẳng</a:t>
            </a:r>
            <a:endParaRPr lang="en-US" sz="3000" b="0" dirty="0"/>
          </a:p>
        </p:txBody>
      </p:sp>
      <p:sp>
        <p:nvSpPr>
          <p:cNvPr id="18" name="Rectangle 17"/>
          <p:cNvSpPr/>
          <p:nvPr/>
        </p:nvSpPr>
        <p:spPr>
          <a:xfrm>
            <a:off x="1189428" y="5393531"/>
            <a:ext cx="242406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along </a:t>
            </a:r>
          </a:p>
        </p:txBody>
      </p:sp>
      <p:sp>
        <p:nvSpPr>
          <p:cNvPr id="37" name="1"/>
          <p:cNvSpPr txBox="1"/>
          <p:nvPr/>
        </p:nvSpPr>
        <p:spPr>
          <a:xfrm>
            <a:off x="4624063" y="539353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əˈlɔːŋ/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38" name="1"/>
          <p:cNvSpPr txBox="1"/>
          <p:nvPr/>
        </p:nvSpPr>
        <p:spPr>
          <a:xfrm>
            <a:off x="8131472" y="539353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dọc theo</a:t>
            </a:r>
          </a:p>
        </p:txBody>
      </p:sp>
      <p:sp>
        <p:nvSpPr>
          <p:cNvPr id="44" name="1"/>
          <p:cNvSpPr txBox="1"/>
          <p:nvPr/>
        </p:nvSpPr>
        <p:spPr>
          <a:xfrm>
            <a:off x="1189428" y="43750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ahead</a:t>
            </a:r>
          </a:p>
        </p:txBody>
      </p:sp>
      <p:sp>
        <p:nvSpPr>
          <p:cNvPr id="45" name="1"/>
          <p:cNvSpPr txBox="1"/>
          <p:nvPr/>
        </p:nvSpPr>
        <p:spPr>
          <a:xfrm>
            <a:off x="4624063" y="437500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əˈhed/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46" name="1"/>
          <p:cNvSpPr txBox="1"/>
          <p:nvPr/>
        </p:nvSpPr>
        <p:spPr>
          <a:xfrm>
            <a:off x="8131472" y="437086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về phía tr</a:t>
            </a:r>
            <a:r>
              <a:rPr lang="vi-VN" sz="3000" b="0" dirty="0"/>
              <a:t>ước</a:t>
            </a:r>
            <a:endParaRPr lang="en-US" sz="3000" b="0" dirty="0"/>
          </a:p>
        </p:txBody>
      </p:sp>
      <p:sp>
        <p:nvSpPr>
          <p:cNvPr id="47" name="TextBox 46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29221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18" grpId="0" animBg="1"/>
      <p:bldP spid="37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1360877" y="124321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right</a:t>
            </a:r>
          </a:p>
        </p:txBody>
      </p:sp>
      <p:sp>
        <p:nvSpPr>
          <p:cNvPr id="3" name="1"/>
          <p:cNvSpPr txBox="1"/>
          <p:nvPr/>
        </p:nvSpPr>
        <p:spPr>
          <a:xfrm>
            <a:off x="1360877" y="226174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ahead</a:t>
            </a:r>
          </a:p>
        </p:txBody>
      </p:sp>
      <p:sp>
        <p:nvSpPr>
          <p:cNvPr id="4" name="1"/>
          <p:cNvSpPr txBox="1"/>
          <p:nvPr/>
        </p:nvSpPr>
        <p:spPr>
          <a:xfrm>
            <a:off x="1360877" y="328027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along</a:t>
            </a:r>
          </a:p>
        </p:txBody>
      </p:sp>
      <p:sp>
        <p:nvSpPr>
          <p:cNvPr id="5" name="1"/>
          <p:cNvSpPr txBox="1"/>
          <p:nvPr/>
        </p:nvSpPr>
        <p:spPr>
          <a:xfrm>
            <a:off x="7486650" y="1226673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về phía tr</a:t>
            </a:r>
            <a:r>
              <a:rPr lang="vi-VN" sz="3000">
                <a:solidFill>
                  <a:srgbClr val="C00000"/>
                </a:solidFill>
              </a:rPr>
              <a:t>ước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" name="1"/>
          <p:cNvSpPr txBox="1"/>
          <p:nvPr/>
        </p:nvSpPr>
        <p:spPr>
          <a:xfrm>
            <a:off x="7486650" y="2249337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trái</a:t>
            </a:r>
          </a:p>
        </p:txBody>
      </p:sp>
      <p:sp>
        <p:nvSpPr>
          <p:cNvPr id="7" name="1"/>
          <p:cNvSpPr txBox="1"/>
          <p:nvPr/>
        </p:nvSpPr>
        <p:spPr>
          <a:xfrm>
            <a:off x="7486650" y="327200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ph</a:t>
            </a:r>
            <a:r>
              <a:rPr lang="vi-VN" sz="3000" dirty="0">
                <a:solidFill>
                  <a:srgbClr val="C00000"/>
                </a:solidFill>
              </a:rPr>
              <a:t>ải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0878" y="531733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 </a:t>
            </a:r>
          </a:p>
        </p:txBody>
      </p:sp>
      <p:sp>
        <p:nvSpPr>
          <p:cNvPr id="9" name="1"/>
          <p:cNvSpPr txBox="1"/>
          <p:nvPr/>
        </p:nvSpPr>
        <p:spPr>
          <a:xfrm>
            <a:off x="7486650" y="531733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Đi dọc theo</a:t>
            </a:r>
          </a:p>
        </p:txBody>
      </p:sp>
      <p:sp>
        <p:nvSpPr>
          <p:cNvPr id="10" name="1"/>
          <p:cNvSpPr txBox="1"/>
          <p:nvPr/>
        </p:nvSpPr>
        <p:spPr>
          <a:xfrm>
            <a:off x="1360877" y="429880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left</a:t>
            </a:r>
          </a:p>
        </p:txBody>
      </p:sp>
      <p:sp>
        <p:nvSpPr>
          <p:cNvPr id="11" name="1"/>
          <p:cNvSpPr txBox="1"/>
          <p:nvPr/>
        </p:nvSpPr>
        <p:spPr>
          <a:xfrm>
            <a:off x="7486650" y="4294666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th</a:t>
            </a:r>
            <a:r>
              <a:rPr lang="vi-VN" sz="3000">
                <a:solidFill>
                  <a:srgbClr val="C00000"/>
                </a:solidFill>
              </a:rPr>
              <a:t>ẳng</a:t>
            </a:r>
            <a:endParaRPr lang="en-US" sz="3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2" idx="3"/>
            <a:endCxn id="7" idx="1"/>
          </p:cNvCxnSpPr>
          <p:nvPr/>
        </p:nvCxnSpPr>
        <p:spPr>
          <a:xfrm>
            <a:off x="3921197" y="1549678"/>
            <a:ext cx="3565453" cy="202879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5" idx="1"/>
          </p:cNvCxnSpPr>
          <p:nvPr/>
        </p:nvCxnSpPr>
        <p:spPr>
          <a:xfrm flipV="1">
            <a:off x="3921197" y="1533140"/>
            <a:ext cx="3565453" cy="103506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9" idx="1"/>
          </p:cNvCxnSpPr>
          <p:nvPr/>
        </p:nvCxnSpPr>
        <p:spPr>
          <a:xfrm>
            <a:off x="3921197" y="3586738"/>
            <a:ext cx="3565453" cy="20370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6" idx="1"/>
          </p:cNvCxnSpPr>
          <p:nvPr/>
        </p:nvCxnSpPr>
        <p:spPr>
          <a:xfrm flipV="1">
            <a:off x="3921197" y="2555804"/>
            <a:ext cx="3565453" cy="204946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  <a:endCxn id="11" idx="1"/>
          </p:cNvCxnSpPr>
          <p:nvPr/>
        </p:nvCxnSpPr>
        <p:spPr>
          <a:xfrm flipV="1">
            <a:off x="3921198" y="4601133"/>
            <a:ext cx="3565452" cy="10226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50848" y="408837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</a:t>
            </a:r>
          </a:p>
        </p:txBody>
      </p:sp>
    </p:spTree>
    <p:extLst>
      <p:ext uri="{BB962C8B-B14F-4D97-AF65-F5344CB8AC3E}">
        <p14:creationId xmlns="" xmlns:p14="http://schemas.microsoft.com/office/powerpoint/2010/main" val="30555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796" y="1192697"/>
            <a:ext cx="11490395" cy="4582812"/>
            <a:chOff x="155575" y="-3032125"/>
            <a:chExt cx="18011775" cy="6324600"/>
          </a:xfrm>
        </p:grpSpPr>
        <p:pic>
          <p:nvPicPr>
            <p:cNvPr id="1026" name="Picture 2" descr="https://s.sachmem.vn/public/images/v2/TA5T2SHS/U16-L1-1-a_4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3032125"/>
              <a:ext cx="7677150" cy="632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6-L1-1-b_5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25" y="-3032125"/>
              <a:ext cx="10334625" cy="632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460438" y="1719324"/>
            <a:ext cx="2880189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 straight ahead. It's at the end of the street.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049" y="1403578"/>
            <a:ext cx="2103390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 where's the park, please?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4123" y="1247553"/>
            <a:ext cx="6096000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toilet, please?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80809" y="4392263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64912" y="1978334"/>
            <a:ext cx="2554514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over there, near the lake.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5003" y="5169442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3" cstate="print"/>
          <a:srcRect l="14414" t="15022" r="14612" b="15187"/>
          <a:stretch/>
        </p:blipFill>
        <p:spPr>
          <a:xfrm>
            <a:off x="2692795" y="848411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13" cstate="print"/>
          <a:srcRect l="14414" t="15022" r="14612" b="15187"/>
          <a:stretch/>
        </p:blipFill>
        <p:spPr>
          <a:xfrm>
            <a:off x="8691030" y="76454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5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1314" y="1126760"/>
            <a:ext cx="11655886" cy="4654608"/>
            <a:chOff x="-903825" y="-2024612"/>
            <a:chExt cx="17916525" cy="5524500"/>
          </a:xfrm>
        </p:grpSpPr>
        <p:pic>
          <p:nvPicPr>
            <p:cNvPr id="1030" name="Picture 6" descr="https://s.sachmem.vn/public/images/v2/TA5T2SHS/U16-L1-1-c_49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3825" y="-2024612"/>
              <a:ext cx="8734425" cy="5524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5T2SHS/U16-L1-1-d_5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00" y="-2015088"/>
              <a:ext cx="9182100" cy="55149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61645" y="3142623"/>
            <a:ext cx="2260156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3676" y="1088655"/>
            <a:ext cx="5226928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is the museum near here?</a:t>
            </a:r>
            <a:endParaRPr lang="en-US" sz="25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4668" y="1244004"/>
            <a:ext cx="55096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post office?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52147" y="1907228"/>
            <a:ext cx="4501216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 right. It's between the supermarket and the cinema.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74272" y="5144401"/>
            <a:ext cx="27088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4" cstate="print"/>
          <a:srcRect l="14414" t="15022" r="14612" b="15187"/>
          <a:stretch/>
        </p:blipFill>
        <p:spPr>
          <a:xfrm>
            <a:off x="3332875" y="736845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4" cstate="print"/>
          <a:srcRect l="14414" t="15022" r="14612" b="15187"/>
          <a:stretch/>
        </p:blipFill>
        <p:spPr>
          <a:xfrm>
            <a:off x="8900418" y="736845"/>
            <a:ext cx="365759" cy="365760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9733" y="1955609"/>
            <a:ext cx="4180262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it isn't. Turn left. It's on the corner of the street, next to the theatre.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4668" y="2426856"/>
            <a:ext cx="1298088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</p:spTree>
    <p:extLst>
      <p:ext uri="{BB962C8B-B14F-4D97-AF65-F5344CB8AC3E}">
        <p14:creationId xmlns=""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2 - Unit 16 Where’s the post office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6" grpId="0" animBg="1"/>
      <p:bldP spid="17" grpId="0"/>
      <p:bldP spid="5" grpId="0" animBg="1"/>
      <p:bldP spid="18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2362319"/>
            <a:ext cx="6415088" cy="3870905"/>
          </a:xfrm>
          <a:prstGeom prst="rect">
            <a:avLst/>
          </a:prstGeom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8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7378" y="193540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next to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6090" y="1917829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stadium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 stop</a:t>
            </a:r>
          </a:p>
        </p:txBody>
      </p:sp>
    </p:spTree>
    <p:extLst>
      <p:ext uri="{BB962C8B-B14F-4D97-AF65-F5344CB8AC3E}">
        <p14:creationId xmlns=""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43050" y="1889998"/>
            <a:ext cx="714826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3719" y="1929332"/>
            <a:ext cx="162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313" y="1912695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and supermarket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64868" y="880319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6146" name="Picture 2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6" y="2842617"/>
            <a:ext cx="5347335" cy="3057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05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500392" y="1889998"/>
            <a:ext cx="5190925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9795" y="194731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7540" y="1917829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2761214"/>
            <a:ext cx="5621745" cy="3214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01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https://s.sachmem.vn/public/images/TA5T2SHS/U16-L1-2-4-0ac6fabeb86aa5103a03c4e9b81fc2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67" y="2508953"/>
            <a:ext cx="5141468" cy="3531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585252" y="1651635"/>
            <a:ext cx="4106065" cy="1055608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7787" y="17157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of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2554" y="2144209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pic>
        <p:nvPicPr>
          <p:cNvPr id="7169" name="Picture 1" descr="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1" y="1365478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6338" y="3498850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1334" y="1903968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the 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3710" y="3241514"/>
            <a:ext cx="58026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next to/opposite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between _____and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 the corner of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right/left  _____.</a:t>
            </a:r>
          </a:p>
        </p:txBody>
      </p:sp>
    </p:spTree>
    <p:extLst>
      <p:ext uri="{BB962C8B-B14F-4D97-AF65-F5344CB8AC3E}">
        <p14:creationId xmlns=""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706" y="-80953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sp>
        <p:nvSpPr>
          <p:cNvPr id="33" name="Right Arrow 32">
            <a:hlinkClick r:id="rId11" action="ppaction://hlinksldjump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="" xmlns:p14="http://schemas.microsoft.com/office/powerpoint/2010/main" val="25319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9236" y="5170407"/>
            <a:ext cx="2537201" cy="10226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2114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840" y="1510065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Excuse me, where's the post office?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20687" y="2413545"/>
            <a:ext cx="3541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It's opposite the pharmacy.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907" b="9468"/>
          <a:stretch/>
        </p:blipFill>
        <p:spPr>
          <a:xfrm>
            <a:off x="3357563" y="3278355"/>
            <a:ext cx="3542002" cy="2181658"/>
          </a:xfrm>
          <a:prstGeom prst="round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026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_________________?</a:t>
            </a:r>
          </a:p>
          <a:p>
            <a:pPr algn="ctr"/>
            <a:r>
              <a:rPr lang="en-US" sz="2800" b="1" dirty="0"/>
              <a:t>It's at the end of Pear Street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589913" y="209979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Where's the theatre?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8527" b="9314"/>
          <a:stretch/>
        </p:blipFill>
        <p:spPr>
          <a:xfrm>
            <a:off x="2777015" y="2731259"/>
            <a:ext cx="4172426" cy="2732469"/>
          </a:xfrm>
          <a:prstGeom prst="round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915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hospital?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228049"/>
            <a:ext cx="354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It's between the railway station and the stadium.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056" b="-195"/>
          <a:stretch/>
        </p:blipFill>
        <p:spPr>
          <a:xfrm>
            <a:off x="3439185" y="2970540"/>
            <a:ext cx="3427127" cy="2414522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3185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2360" y="262301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over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8814" y="187561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market?</a:t>
            </a:r>
          </a:p>
          <a:p>
            <a:pPr algn="ctr"/>
            <a:r>
              <a:rPr lang="en-US" sz="2800" b="1" dirty="0"/>
              <a:t>It’s _____ there.</a:t>
            </a:r>
          </a:p>
        </p:txBody>
      </p:sp>
    </p:spTree>
    <p:extLst>
      <p:ext uri="{BB962C8B-B14F-4D97-AF65-F5344CB8AC3E}">
        <p14:creationId xmlns="" xmlns:p14="http://schemas.microsoft.com/office/powerpoint/2010/main" val="3334009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888" t="24553" r="22446" b="16716"/>
          <a:stretch/>
        </p:blipFill>
        <p:spPr>
          <a:xfrm>
            <a:off x="1538515" y="595085"/>
            <a:ext cx="9231086" cy="547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229" y="395030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4" name="Tiếng Anh 5 Tập 2 - Unit 16 Where’s the post office- - Lesson 1 - 6 Let’s sing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77" y="5539860"/>
            <a:ext cx="365260" cy="3657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" y="970264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19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Homelink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/ˈmɑːrkɪt/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601367"/>
            <a:ext cx="5981204" cy="3923670"/>
          </a:xfrm>
          <a:prstGeom prst="roundRect">
            <a:avLst>
              <a:gd name="adj" fmla="val 5835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office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/ˈpəʊst ɑːfɪs/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t="1458"/>
          <a:stretch/>
        </p:blipFill>
        <p:spPr>
          <a:xfrm>
            <a:off x="877194" y="1766639"/>
            <a:ext cx="5662238" cy="3857787"/>
          </a:xfrm>
          <a:prstGeom prst="roundRect">
            <a:avLst>
              <a:gd name="adj" fmla="val 7778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18959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Museum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/mjuˈziːəm/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445497"/>
            <a:ext cx="5900154" cy="3976852"/>
          </a:xfrm>
          <a:prstGeom prst="roundRect">
            <a:avLst>
              <a:gd name="adj" fmla="val 7406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16952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 stop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/ˈbʌs stɑːp/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9" y="1326215"/>
            <a:ext cx="6356029" cy="4253515"/>
          </a:xfrm>
          <a:prstGeom prst="roundRect">
            <a:avLst>
              <a:gd name="adj" fmla="val 6305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6288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 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/ˈsteɪdiəm/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47" y="1434262"/>
            <a:ext cx="5087053" cy="4037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1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581</Words>
  <Application>Microsoft Office PowerPoint</Application>
  <PresentationFormat>Custom</PresentationFormat>
  <Paragraphs>199</Paragraphs>
  <Slides>38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方正正准黑简体</vt:lpstr>
      <vt:lpstr>Cooper Black</vt:lpstr>
      <vt:lpstr>宋体</vt:lpstr>
      <vt:lpstr>Baskerville Old Face</vt:lpstr>
      <vt:lpstr>Calibri</vt:lpstr>
      <vt:lpstr>Britannic Bold</vt:lpstr>
      <vt:lpstr>Wingdings</vt:lpstr>
      <vt:lpstr>Helvetica Neue</vt:lpstr>
      <vt:lpstr>微软雅黑 Light</vt:lpstr>
      <vt:lpstr>Times New Roman</vt:lpstr>
      <vt:lpstr>Arial Black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211</cp:revision>
  <dcterms:created xsi:type="dcterms:W3CDTF">2021-01-18T08:34:35Z</dcterms:created>
  <dcterms:modified xsi:type="dcterms:W3CDTF">2024-03-31T16:16:21Z</dcterms:modified>
</cp:coreProperties>
</file>