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9" r:id="rId3"/>
    <p:sldId id="456" r:id="rId4"/>
    <p:sldId id="441" r:id="rId5"/>
    <p:sldId id="457" r:id="rId6"/>
    <p:sldId id="458" r:id="rId7"/>
    <p:sldId id="463" r:id="rId8"/>
    <p:sldId id="464" r:id="rId9"/>
    <p:sldId id="465" r:id="rId10"/>
    <p:sldId id="462" r:id="rId11"/>
    <p:sldId id="460" r:id="rId12"/>
    <p:sldId id="270" r:id="rId13"/>
    <p:sldId id="306" r:id="rId14"/>
    <p:sldId id="466" r:id="rId15"/>
    <p:sldId id="443" r:id="rId16"/>
    <p:sldId id="444" r:id="rId17"/>
    <p:sldId id="445" r:id="rId18"/>
    <p:sldId id="446" r:id="rId19"/>
    <p:sldId id="447" r:id="rId20"/>
    <p:sldId id="448" r:id="rId21"/>
    <p:sldId id="449" r:id="rId22"/>
    <p:sldId id="468" r:id="rId23"/>
    <p:sldId id="450" r:id="rId24"/>
    <p:sldId id="472" r:id="rId25"/>
    <p:sldId id="473" r:id="rId26"/>
    <p:sldId id="479" r:id="rId27"/>
    <p:sldId id="467" r:id="rId28"/>
    <p:sldId id="451" r:id="rId29"/>
    <p:sldId id="469" r:id="rId30"/>
    <p:sldId id="474" r:id="rId31"/>
    <p:sldId id="475" r:id="rId32"/>
    <p:sldId id="476" r:id="rId33"/>
    <p:sldId id="471" r:id="rId34"/>
    <p:sldId id="478" r:id="rId35"/>
    <p:sldId id="293" r:id="rId36"/>
    <p:sldId id="453" r:id="rId37"/>
    <p:sldId id="454" r:id="rId38"/>
    <p:sldId id="455" r:id="rId39"/>
    <p:sldId id="294" r:id="rId40"/>
    <p:sldId id="295" r:id="rId41"/>
    <p:sldId id="296" r:id="rId42"/>
    <p:sldId id="30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="" xmlns:p15="http://schemas.microsoft.com/office/powerpoint/2012/main" userId="83b57fff0cc03ed3" providerId="Windows Live"/>
      </p:ext>
    </p:extLst>
  </p:cmAuthor>
  <p:cmAuthor id="2" name="Legion" initials="L" lastIdx="6" clrIdx="1">
    <p:extLst>
      <p:ext uri="{19B8F6BF-5375-455C-9EA6-DF929625EA0E}">
        <p15:presenceInfo xmlns="" xmlns:p15="http://schemas.microsoft.com/office/powerpoint/2012/main" userId="Legi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7FF46C"/>
    <a:srgbClr val="EC5743"/>
    <a:srgbClr val="B2FAC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95" autoAdjust="0"/>
    <p:restoredTop sz="94690" autoAdjust="0"/>
  </p:normalViewPr>
  <p:slideViewPr>
    <p:cSldViewPr snapToGrid="0">
      <p:cViewPr varScale="1">
        <p:scale>
          <a:sx n="63" d="100"/>
          <a:sy n="63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075489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655934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3170412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020427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7379715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854039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2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2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402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7: My Family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6217"/>
            <a:ext cx="1221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Lesson</a:t>
            </a:r>
            <a:r>
              <a:rPr lang="vi-VN" sz="1800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3.1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71" r:id="rId15"/>
    <p:sldLayoutId id="2147483694" r:id="rId16"/>
    <p:sldLayoutId id="2147483695" r:id="rId17"/>
    <p:sldLayoutId id="2147483699" r:id="rId18"/>
    <p:sldLayoutId id="2147483700" r:id="rId19"/>
    <p:sldLayoutId id="214748370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8.mp3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6.png"/><Relationship Id="rId9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37" y="-30773"/>
            <a:ext cx="12298274" cy="6919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D934F0B-7D32-D163-A84A-29BF3DEBAA05}"/>
              </a:ext>
            </a:extLst>
          </p:cNvPr>
          <p:cNvSpPr txBox="1"/>
          <p:nvPr/>
        </p:nvSpPr>
        <p:spPr>
          <a:xfrm>
            <a:off x="5847185" y="2971800"/>
            <a:ext cx="61488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7. MY FAMILY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 Lesson 3.1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Page 98</a:t>
            </a:r>
          </a:p>
          <a:p>
            <a:pPr algn="ctr"/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1000" y="304800"/>
            <a:ext cx="3368040" cy="10210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NGOC LAM PRIMARY SCHOOL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FEEBD275-7A4A-D5CD-1493-88549BB31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146" y="1595053"/>
            <a:ext cx="4408713" cy="45009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C572B46-32C5-F1F1-5C8E-D520E52C8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809" y="3851827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B7FE450-CCB5-67EE-5A16-8C0FBC36BBA6}"/>
              </a:ext>
            </a:extLst>
          </p:cNvPr>
          <p:cNvSpPr txBox="1"/>
          <p:nvPr/>
        </p:nvSpPr>
        <p:spPr>
          <a:xfrm>
            <a:off x="3776517" y="495319"/>
            <a:ext cx="4251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C5743"/>
                </a:solidFill>
              </a:rPr>
              <a:t>WHERE IS THIS?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FDF1007-E03F-6093-B20D-AFEA22C41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883" y="1432795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0A450A6-23F7-CA75-E0C8-4E3CF5905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882" y="3851827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296DB4E-E6DA-41D5-1B57-5AD2FF68F8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809" y="1432794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6692B26-ABAC-A398-6980-02C7838CF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062" y="5367396"/>
            <a:ext cx="798576" cy="9936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3276282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E677D950-BB22-0B23-E906-7F2BE4EF8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724" y="1517946"/>
            <a:ext cx="4470240" cy="47173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C572B46-32C5-F1F1-5C8E-D520E52C8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07" y="3910852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B7FE450-CCB5-67EE-5A16-8C0FBC36BBA6}"/>
              </a:ext>
            </a:extLst>
          </p:cNvPr>
          <p:cNvSpPr txBox="1"/>
          <p:nvPr/>
        </p:nvSpPr>
        <p:spPr>
          <a:xfrm>
            <a:off x="3776517" y="495319"/>
            <a:ext cx="4251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C5743"/>
                </a:solidFill>
              </a:rPr>
              <a:t>WHERE IS THIS?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FDF1007-E03F-6093-B20D-AFEA22C41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425" y="1491820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0A450A6-23F7-CA75-E0C8-4E3CF5905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424" y="3910852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296DB4E-E6DA-41D5-1B57-5AD2FF68F8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351" y="1491819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6692B26-ABAC-A398-6980-02C7838CF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062" y="5367396"/>
            <a:ext cx="798576" cy="9936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2745666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=""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="" xmlns:p14="http://schemas.microsoft.com/office/powerpoint/2010/main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it-IT" sz="3600" i="1" dirty="0"/>
              <a:t>Set the table, </a:t>
            </a:r>
          </a:p>
          <a:p>
            <a:pPr algn="ctr"/>
            <a:r>
              <a:rPr lang="it-IT" sz="3600" i="1" dirty="0"/>
              <a:t>water the plants,</a:t>
            </a:r>
          </a:p>
          <a:p>
            <a:pPr algn="ctr"/>
            <a:r>
              <a:rPr lang="it-IT" sz="3600" i="1" dirty="0"/>
              <a:t> walk the dog, </a:t>
            </a:r>
          </a:p>
          <a:p>
            <a:pPr algn="ctr"/>
            <a:r>
              <a:rPr lang="it-IT" sz="3600" i="1" dirty="0"/>
              <a:t>feed the cat,</a:t>
            </a:r>
          </a:p>
          <a:p>
            <a:pPr algn="ctr"/>
            <a:r>
              <a:rPr lang="it-IT" sz="3600" i="1" dirty="0"/>
              <a:t> mop the floor, </a:t>
            </a:r>
          </a:p>
          <a:p>
            <a:pPr algn="ctr"/>
            <a:r>
              <a:rPr lang="it-IT" sz="3600" i="1" dirty="0"/>
              <a:t>do the laundry</a:t>
            </a:r>
            <a:endParaRPr lang="en-US" i="1" dirty="0"/>
          </a:p>
        </p:txBody>
      </p:sp>
    </p:spTree>
    <p:extLst>
      <p:ext uri="{BB962C8B-B14F-4D97-AF65-F5344CB8AC3E}">
        <p14:creationId xmlns="" xmlns:p14="http://schemas.microsoft.com/office/powerpoint/2010/main" val="15872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02" y="558800"/>
            <a:ext cx="8732520" cy="5821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8666" y="4114805"/>
            <a:ext cx="3750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="" xmlns:p14="http://schemas.microsoft.com/office/powerpoint/2010/main" val="37772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3 TRACK 13">
            <a:hlinkClick r:id="" action="ppaction://media"/>
            <a:extLst>
              <a:ext uri="{FF2B5EF4-FFF2-40B4-BE49-F238E27FC236}">
                <a16:creationId xmlns="" xmlns:a16="http://schemas.microsoft.com/office/drawing/2014/main" id="{96417A9F-A784-C60E-13E8-C660D77CB5E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37505" y="625867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0584F06-EE0D-148D-CCEF-FA9E3DE77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452" y="593386"/>
            <a:ext cx="4813974" cy="5198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3FBE49D-B401-1084-8E68-A45A24B82E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52" y="1951348"/>
            <a:ext cx="10933534" cy="28150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0959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t the table">
            <a:hlinkClick r:id="" action="ppaction://media"/>
            <a:extLst>
              <a:ext uri="{FF2B5EF4-FFF2-40B4-BE49-F238E27FC236}">
                <a16:creationId xmlns="" xmlns:a16="http://schemas.microsoft.com/office/drawing/2014/main" id="{E763AD6C-D62F-174C-D6D0-5077140C7CF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314334" y="609626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0ACC310-5583-5B47-9FAE-380E224D8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1477" y="1402252"/>
            <a:ext cx="2942120" cy="43896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3E861DB-61DB-F59F-5D01-F662AEBA9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52" y="593386"/>
            <a:ext cx="4813974" cy="5198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8CE65A8-1605-B623-D55B-4588419D935F}"/>
              </a:ext>
            </a:extLst>
          </p:cNvPr>
          <p:cNvSpPr txBox="1"/>
          <p:nvPr/>
        </p:nvSpPr>
        <p:spPr>
          <a:xfrm>
            <a:off x="6837576" y="713120"/>
            <a:ext cx="484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B0F0"/>
                </a:solidFill>
              </a:rPr>
              <a:t>Click each word to hear the sound.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F28D01-29A8-0C2C-EC78-8EE4A748EB59}"/>
              </a:ext>
            </a:extLst>
          </p:cNvPr>
          <p:cNvSpPr txBox="1"/>
          <p:nvPr/>
        </p:nvSpPr>
        <p:spPr>
          <a:xfrm>
            <a:off x="6983892" y="2542275"/>
            <a:ext cx="251663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set the table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DAF0AFF-5277-5F5E-4249-BC49A0CD39CB}"/>
              </a:ext>
            </a:extLst>
          </p:cNvPr>
          <p:cNvSpPr txBox="1"/>
          <p:nvPr/>
        </p:nvSpPr>
        <p:spPr>
          <a:xfrm>
            <a:off x="6983892" y="3597059"/>
            <a:ext cx="2516631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/set </a:t>
            </a:r>
            <a:r>
              <a:rPr lang="en-US" sz="2800" dirty="0" err="1"/>
              <a:t>ðə</a:t>
            </a:r>
            <a:r>
              <a:rPr lang="en-US" sz="2800" dirty="0"/>
              <a:t> ˈ</a:t>
            </a:r>
            <a:r>
              <a:rPr lang="en-US" sz="2800" dirty="0" err="1"/>
              <a:t>teɪbl</a:t>
            </a:r>
            <a:r>
              <a:rPr lang="en-US" sz="2800" dirty="0"/>
              <a:t>/</a:t>
            </a:r>
          </a:p>
          <a:p>
            <a:pPr algn="ctr"/>
            <a:r>
              <a:rPr lang="en-US" sz="2800" dirty="0" err="1"/>
              <a:t>Chuẩn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373335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water the plants">
            <a:hlinkClick r:id="" action="ppaction://media"/>
            <a:extLst>
              <a:ext uri="{FF2B5EF4-FFF2-40B4-BE49-F238E27FC236}">
                <a16:creationId xmlns="" xmlns:a16="http://schemas.microsoft.com/office/drawing/2014/main" id="{3102756D-D271-81BE-2FF4-4E0374511D2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399797" y="625867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8CE65A8-1605-B623-D55B-4588419D935F}"/>
              </a:ext>
            </a:extLst>
          </p:cNvPr>
          <p:cNvSpPr txBox="1"/>
          <p:nvPr/>
        </p:nvSpPr>
        <p:spPr>
          <a:xfrm>
            <a:off x="6837576" y="713120"/>
            <a:ext cx="484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B0F0"/>
                </a:solidFill>
              </a:rPr>
              <a:t>Click each word to hear the sound.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F28D01-29A8-0C2C-EC78-8EE4A748EB59}"/>
              </a:ext>
            </a:extLst>
          </p:cNvPr>
          <p:cNvSpPr txBox="1"/>
          <p:nvPr/>
        </p:nvSpPr>
        <p:spPr>
          <a:xfrm>
            <a:off x="6526645" y="2871459"/>
            <a:ext cx="3431124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water the plants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DAF0AFF-5277-5F5E-4249-BC49A0CD39CB}"/>
              </a:ext>
            </a:extLst>
          </p:cNvPr>
          <p:cNvSpPr txBox="1"/>
          <p:nvPr/>
        </p:nvSpPr>
        <p:spPr>
          <a:xfrm>
            <a:off x="6645517" y="4079921"/>
            <a:ext cx="3193380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/ˈ</a:t>
            </a:r>
            <a:r>
              <a:rPr lang="en-US" sz="2800" dirty="0" err="1"/>
              <a:t>wɔːtə</a:t>
            </a:r>
            <a:r>
              <a:rPr lang="en-US" sz="2800" dirty="0"/>
              <a:t> </a:t>
            </a:r>
            <a:r>
              <a:rPr lang="en-US" sz="2800" dirty="0" err="1"/>
              <a:t>ðə</a:t>
            </a:r>
            <a:r>
              <a:rPr lang="en-US" sz="2800" dirty="0"/>
              <a:t> </a:t>
            </a:r>
            <a:r>
              <a:rPr lang="en-US" sz="2800" dirty="0" err="1"/>
              <a:t>plɑːnts</a:t>
            </a:r>
            <a:r>
              <a:rPr lang="en-US" sz="2800" dirty="0"/>
              <a:t>/</a:t>
            </a:r>
          </a:p>
          <a:p>
            <a:pPr algn="ctr"/>
            <a:r>
              <a:rPr lang="en-US" sz="2800" dirty="0" err="1"/>
              <a:t>Tưới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013DA91-EB72-99B1-EEBA-CCBC386B5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3711" y="1391932"/>
            <a:ext cx="3074169" cy="4509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5E719F1-232B-C25C-EBA1-5476F7AC20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51" y="593386"/>
            <a:ext cx="4813974" cy="5198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296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walk the dog">
            <a:hlinkClick r:id="" action="ppaction://media"/>
            <a:extLst>
              <a:ext uri="{FF2B5EF4-FFF2-40B4-BE49-F238E27FC236}">
                <a16:creationId xmlns="" xmlns:a16="http://schemas.microsoft.com/office/drawing/2014/main" id="{BC38532A-3252-CA2A-2E5B-AC497472FEB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314333" y="649177"/>
            <a:ext cx="487363" cy="487363"/>
          </a:xfrm>
          <a:prstGeom prst="rect">
            <a:avLst/>
          </a:prstGeom>
        </p:spPr>
      </p:pic>
      <p:pic>
        <p:nvPicPr>
          <p:cNvPr id="9" name="set the table">
            <a:hlinkClick r:id="" action="ppaction://media"/>
            <a:extLst>
              <a:ext uri="{FF2B5EF4-FFF2-40B4-BE49-F238E27FC236}">
                <a16:creationId xmlns="" xmlns:a16="http://schemas.microsoft.com/office/drawing/2014/main" id="{E763AD6C-D62F-174C-D6D0-5077140C7CF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314334" y="609626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8CE65A8-1605-B623-D55B-4588419D935F}"/>
              </a:ext>
            </a:extLst>
          </p:cNvPr>
          <p:cNvSpPr txBox="1"/>
          <p:nvPr/>
        </p:nvSpPr>
        <p:spPr>
          <a:xfrm>
            <a:off x="6837576" y="713120"/>
            <a:ext cx="484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B0F0"/>
                </a:solidFill>
              </a:rPr>
              <a:t>Click each word to hear the sound.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F28D01-29A8-0C2C-EC78-8EE4A748EB59}"/>
              </a:ext>
            </a:extLst>
          </p:cNvPr>
          <p:cNvSpPr txBox="1"/>
          <p:nvPr/>
        </p:nvSpPr>
        <p:spPr>
          <a:xfrm>
            <a:off x="6837576" y="2862315"/>
            <a:ext cx="277275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walk the dog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DAF0AFF-5277-5F5E-4249-BC49A0CD39CB}"/>
              </a:ext>
            </a:extLst>
          </p:cNvPr>
          <p:cNvSpPr txBox="1"/>
          <p:nvPr/>
        </p:nvSpPr>
        <p:spPr>
          <a:xfrm>
            <a:off x="6965638" y="4043062"/>
            <a:ext cx="2516631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</a:t>
            </a:r>
            <a:r>
              <a:rPr lang="en-US" sz="2800" dirty="0" err="1" smtClean="0"/>
              <a:t>wɔːk</a:t>
            </a:r>
            <a:r>
              <a:rPr lang="en-US" sz="2800" dirty="0" smtClean="0"/>
              <a:t> </a:t>
            </a:r>
            <a:r>
              <a:rPr lang="en-US" sz="2800" dirty="0" err="1"/>
              <a:t>ðə</a:t>
            </a:r>
            <a:r>
              <a:rPr lang="en-US" sz="2800" dirty="0"/>
              <a:t> </a:t>
            </a:r>
            <a:r>
              <a:rPr lang="en-US" sz="2800" dirty="0" err="1" smtClean="0"/>
              <a:t>dɔɡ</a:t>
            </a:r>
            <a:r>
              <a:rPr lang="en-US" sz="2800" dirty="0"/>
              <a:t>/</a:t>
            </a:r>
          </a:p>
          <a:p>
            <a:pPr algn="ctr"/>
            <a:r>
              <a:rPr lang="en-US" sz="2800" dirty="0" err="1"/>
              <a:t>Dắt</a:t>
            </a:r>
            <a:r>
              <a:rPr lang="en-US" sz="2800" dirty="0"/>
              <a:t> </a:t>
            </a:r>
            <a:r>
              <a:rPr lang="en-US" sz="2800" dirty="0" err="1"/>
              <a:t>chó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dạo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A9E6261-C900-BD87-68A1-4137513B9A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7059" y="1129470"/>
            <a:ext cx="3307367" cy="50372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171334E-EE33-BC65-2C80-1E8F804A2E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452" y="593386"/>
            <a:ext cx="4813974" cy="5198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06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eed the cat">
            <a:hlinkClick r:id="" action="ppaction://media"/>
            <a:extLst>
              <a:ext uri="{FF2B5EF4-FFF2-40B4-BE49-F238E27FC236}">
                <a16:creationId xmlns="" xmlns:a16="http://schemas.microsoft.com/office/drawing/2014/main" id="{A99CE929-575D-ED16-99A2-34134DF6AC8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399486" y="651640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8CE65A8-1605-B623-D55B-4588419D935F}"/>
              </a:ext>
            </a:extLst>
          </p:cNvPr>
          <p:cNvSpPr txBox="1"/>
          <p:nvPr/>
        </p:nvSpPr>
        <p:spPr>
          <a:xfrm>
            <a:off x="6837576" y="713120"/>
            <a:ext cx="484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B0F0"/>
                </a:solidFill>
              </a:rPr>
              <a:t>Click each word to hear the sound.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F28D01-29A8-0C2C-EC78-8EE4A748EB59}"/>
              </a:ext>
            </a:extLst>
          </p:cNvPr>
          <p:cNvSpPr txBox="1"/>
          <p:nvPr/>
        </p:nvSpPr>
        <p:spPr>
          <a:xfrm>
            <a:off x="6983892" y="2542275"/>
            <a:ext cx="251663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feed the cat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DAF0AFF-5277-5F5E-4249-BC49A0CD39CB}"/>
              </a:ext>
            </a:extLst>
          </p:cNvPr>
          <p:cNvSpPr txBox="1"/>
          <p:nvPr/>
        </p:nvSpPr>
        <p:spPr>
          <a:xfrm>
            <a:off x="6983892" y="3571722"/>
            <a:ext cx="2516631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</a:t>
            </a:r>
            <a:r>
              <a:rPr lang="en-US" sz="2800" dirty="0" err="1"/>
              <a:t>fiːd</a:t>
            </a:r>
            <a:r>
              <a:rPr lang="en-US" sz="2800" dirty="0"/>
              <a:t> </a:t>
            </a:r>
            <a:r>
              <a:rPr lang="en-US" sz="2800" dirty="0" err="1"/>
              <a:t>ðə</a:t>
            </a:r>
            <a:r>
              <a:rPr lang="en-US" sz="2800" dirty="0"/>
              <a:t> </a:t>
            </a:r>
            <a:r>
              <a:rPr lang="en-US" sz="2800" dirty="0" err="1"/>
              <a:t>kæt</a:t>
            </a:r>
            <a:r>
              <a:rPr lang="en-US" sz="2800" dirty="0"/>
              <a:t>/</a:t>
            </a:r>
          </a:p>
          <a:p>
            <a:pPr algn="ctr"/>
            <a:r>
              <a:rPr lang="en-US" sz="2800" dirty="0"/>
              <a:t>Cho </a:t>
            </a:r>
            <a:r>
              <a:rPr lang="en-US" sz="2800" dirty="0" err="1"/>
              <a:t>mèo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5AEFEB6-915E-35D8-44A0-7C4AE99E9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9336" y="1479310"/>
            <a:ext cx="3038773" cy="4495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5C2B1B2-570B-A2A5-68D1-9CF527B2DA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52" y="593386"/>
            <a:ext cx="4813974" cy="5198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458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779937" y="14617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7728237" y="549169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7112101" y="352822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240481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op the floor">
            <a:hlinkClick r:id="" action="ppaction://media"/>
            <a:extLst>
              <a:ext uri="{FF2B5EF4-FFF2-40B4-BE49-F238E27FC236}">
                <a16:creationId xmlns="" xmlns:a16="http://schemas.microsoft.com/office/drawing/2014/main" id="{FE18293A-A8E9-D3D7-D1D0-44601960C6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46932" y="670644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8CE65A8-1605-B623-D55B-4588419D935F}"/>
              </a:ext>
            </a:extLst>
          </p:cNvPr>
          <p:cNvSpPr txBox="1"/>
          <p:nvPr/>
        </p:nvSpPr>
        <p:spPr>
          <a:xfrm>
            <a:off x="6837576" y="713120"/>
            <a:ext cx="484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B0F0"/>
                </a:solidFill>
              </a:rPr>
              <a:t>Click each word to hear the sound.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F28D01-29A8-0C2C-EC78-8EE4A748EB59}"/>
              </a:ext>
            </a:extLst>
          </p:cNvPr>
          <p:cNvSpPr txBox="1"/>
          <p:nvPr/>
        </p:nvSpPr>
        <p:spPr>
          <a:xfrm>
            <a:off x="6789637" y="2782669"/>
            <a:ext cx="2905137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mop the floor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DAF0AFF-5277-5F5E-4249-BC49A0CD39CB}"/>
              </a:ext>
            </a:extLst>
          </p:cNvPr>
          <p:cNvSpPr txBox="1"/>
          <p:nvPr/>
        </p:nvSpPr>
        <p:spPr>
          <a:xfrm>
            <a:off x="6983891" y="3980185"/>
            <a:ext cx="2516631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</a:t>
            </a:r>
            <a:r>
              <a:rPr lang="en-US" sz="2800" dirty="0" err="1"/>
              <a:t>mɒp</a:t>
            </a:r>
            <a:r>
              <a:rPr lang="en-US" sz="2800" dirty="0"/>
              <a:t> </a:t>
            </a:r>
            <a:r>
              <a:rPr lang="en-US" sz="2800" dirty="0" err="1"/>
              <a:t>ðə</a:t>
            </a:r>
            <a:r>
              <a:rPr lang="en-US" sz="2800" dirty="0"/>
              <a:t> </a:t>
            </a:r>
            <a:r>
              <a:rPr lang="en-US" sz="2800" dirty="0" err="1"/>
              <a:t>flɔ</a:t>
            </a:r>
            <a:r>
              <a:rPr lang="en-US" sz="2800" dirty="0"/>
              <a:t>ː/</a:t>
            </a:r>
          </a:p>
          <a:p>
            <a:pPr algn="ctr"/>
            <a:r>
              <a:rPr lang="en-US" sz="2800" dirty="0"/>
              <a:t>Lau </a:t>
            </a:r>
            <a:r>
              <a:rPr lang="en-US" sz="2800" dirty="0" err="1"/>
              <a:t>nhà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D1ABE1A-E3F2-8460-2532-0A3B4FB7B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158" y="1523025"/>
            <a:ext cx="2905137" cy="44391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CCCAC29-239C-9504-CB8A-E69AEF22E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52" y="593386"/>
            <a:ext cx="4813974" cy="5198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4080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o the laundry">
            <a:hlinkClick r:id="" action="ppaction://media"/>
            <a:extLst>
              <a:ext uri="{FF2B5EF4-FFF2-40B4-BE49-F238E27FC236}">
                <a16:creationId xmlns="" xmlns:a16="http://schemas.microsoft.com/office/drawing/2014/main" id="{33B436E4-7A93-D716-4E44-2949AD2EECE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314955" y="669493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8CE65A8-1605-B623-D55B-4588419D935F}"/>
              </a:ext>
            </a:extLst>
          </p:cNvPr>
          <p:cNvSpPr txBox="1"/>
          <p:nvPr/>
        </p:nvSpPr>
        <p:spPr>
          <a:xfrm>
            <a:off x="6837576" y="713120"/>
            <a:ext cx="484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B0F0"/>
                </a:solidFill>
              </a:rPr>
              <a:t>Click each word to hear the sound.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F28D01-29A8-0C2C-EC78-8EE4A748EB59}"/>
              </a:ext>
            </a:extLst>
          </p:cNvPr>
          <p:cNvSpPr txBox="1"/>
          <p:nvPr/>
        </p:nvSpPr>
        <p:spPr>
          <a:xfrm>
            <a:off x="6720148" y="2782669"/>
            <a:ext cx="304411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do the laundry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DAF0AFF-5277-5F5E-4249-BC49A0CD39CB}"/>
              </a:ext>
            </a:extLst>
          </p:cNvPr>
          <p:cNvSpPr txBox="1"/>
          <p:nvPr/>
        </p:nvSpPr>
        <p:spPr>
          <a:xfrm>
            <a:off x="6983891" y="3980185"/>
            <a:ext cx="2516631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/duː </a:t>
            </a:r>
            <a:r>
              <a:rPr lang="en-US" sz="2800" dirty="0" err="1"/>
              <a:t>ðə</a:t>
            </a:r>
            <a:r>
              <a:rPr lang="en-US" sz="2800" dirty="0"/>
              <a:t> ˈ</a:t>
            </a:r>
            <a:r>
              <a:rPr lang="en-US" sz="2800" dirty="0" err="1" smtClean="0"/>
              <a:t>lɔːndri</a:t>
            </a:r>
            <a:r>
              <a:rPr lang="en-US" sz="2800" dirty="0"/>
              <a:t>/</a:t>
            </a:r>
          </a:p>
          <a:p>
            <a:pPr algn="ctr"/>
            <a:r>
              <a:rPr lang="en-US" sz="2800" dirty="0" err="1"/>
              <a:t>Giặt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4DE4B17-B06E-8B2E-C08F-D00B411C4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3992" y="1448592"/>
            <a:ext cx="3044117" cy="4198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805C46F-056B-98B7-A80D-C917E4331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52" y="593386"/>
            <a:ext cx="4813974" cy="5198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808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935599"/>
            <a:ext cx="8464731" cy="5476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48405" y="4093028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405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0E5B677-561F-66F0-D150-70EC7BBFC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33" y="668182"/>
            <a:ext cx="3718882" cy="4877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4D6D78B-652A-4296-A41C-03896F5EC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33" y="1620231"/>
            <a:ext cx="5204390" cy="3617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C562F55-7996-77E3-ACA6-56EB8DFC2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86058"/>
            <a:ext cx="5362467" cy="3860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A6C4206-4AF3-2820-09E0-FE29BAB43AE1}"/>
              </a:ext>
            </a:extLst>
          </p:cNvPr>
          <p:cNvSpPr/>
          <p:nvPr/>
        </p:nvSpPr>
        <p:spPr>
          <a:xfrm>
            <a:off x="9907571" y="2648932"/>
            <a:ext cx="1414021" cy="245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4FC3A0F-25AA-E9A1-5340-1EEEE76217BD}"/>
              </a:ext>
            </a:extLst>
          </p:cNvPr>
          <p:cNvSpPr/>
          <p:nvPr/>
        </p:nvSpPr>
        <p:spPr>
          <a:xfrm>
            <a:off x="8070222" y="3410146"/>
            <a:ext cx="668425" cy="219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7884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24" y="1573276"/>
            <a:ext cx="3352043" cy="3332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365" y="1550979"/>
            <a:ext cx="3329031" cy="336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325" y="1557269"/>
            <a:ext cx="3291590" cy="337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9224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982" y="1549077"/>
            <a:ext cx="3589852" cy="354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395" y="1549077"/>
            <a:ext cx="3558816" cy="355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9449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 smtClean="0"/>
              <a:t>Structure</a:t>
            </a:r>
            <a:endParaRPr lang="en-US" sz="6600" i="1" dirty="0"/>
          </a:p>
        </p:txBody>
      </p:sp>
    </p:spTree>
    <p:extLst>
      <p:ext uri="{BB962C8B-B14F-4D97-AF65-F5344CB8AC3E}">
        <p14:creationId xmlns="" xmlns:p14="http://schemas.microsoft.com/office/powerpoint/2010/main" val="59698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02" y="558800"/>
            <a:ext cx="8732520" cy="5821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8666" y="4114805"/>
            <a:ext cx="3750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="" xmlns:p14="http://schemas.microsoft.com/office/powerpoint/2010/main" val="404820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3 TRACK 14">
            <a:hlinkClick r:id="" action="ppaction://media"/>
            <a:extLst>
              <a:ext uri="{FF2B5EF4-FFF2-40B4-BE49-F238E27FC236}">
                <a16:creationId xmlns="" xmlns:a16="http://schemas.microsoft.com/office/drawing/2014/main" id="{7A6444B2-0CE3-28FF-45F3-266BDC0C67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867980" y="619752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50E7A52-1C73-813D-AD42-965D17EB0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762" y="619752"/>
            <a:ext cx="4758275" cy="669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931CAD7-B82B-B6A8-03F5-38E8F9237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887" y="1708029"/>
            <a:ext cx="4664026" cy="1574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BB8C44E-1BCB-880F-AE99-D0324F6F17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827" y="3282563"/>
            <a:ext cx="4458086" cy="1333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1182F20-5E2B-A746-6FC0-ED1FB788C0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9218" y="1174930"/>
            <a:ext cx="6401355" cy="24005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7C3AC6B-9612-7ECA-CA51-65C5C7CE56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6006" y="3789337"/>
            <a:ext cx="6858594" cy="1653683"/>
          </a:xfrm>
          <a:prstGeom prst="rect">
            <a:avLst/>
          </a:prstGeom>
        </p:spPr>
      </p:pic>
      <p:pic>
        <p:nvPicPr>
          <p:cNvPr id="9" name="CD3 TRACK 14">
            <a:hlinkClick r:id="" action="ppaction://media"/>
            <a:extLst>
              <a:ext uri="{FF2B5EF4-FFF2-40B4-BE49-F238E27FC236}">
                <a16:creationId xmlns="" xmlns:a16="http://schemas.microsoft.com/office/drawing/2014/main" id="{7A6444B2-0CE3-28FF-45F3-266BDC0C67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>
                  <p14:trim st="5791" end="11285.4375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136913" y="2581301"/>
            <a:ext cx="487363" cy="487363"/>
          </a:xfrm>
          <a:prstGeom prst="rect">
            <a:avLst/>
          </a:prstGeom>
        </p:spPr>
      </p:pic>
      <p:pic>
        <p:nvPicPr>
          <p:cNvPr id="11" name="CD3 TRACK 14">
            <a:hlinkClick r:id="" action="ppaction://media"/>
            <a:extLst>
              <a:ext uri="{FF2B5EF4-FFF2-40B4-BE49-F238E27FC236}">
                <a16:creationId xmlns="" xmlns:a16="http://schemas.microsoft.com/office/drawing/2014/main" id="{7A6444B2-0CE3-28FF-45F3-266BDC0C67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>
                  <p14:trim st="8489" end="8891.4375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288302" y="2847637"/>
            <a:ext cx="487363" cy="487363"/>
          </a:xfrm>
          <a:prstGeom prst="rect">
            <a:avLst/>
          </a:prstGeom>
        </p:spPr>
      </p:pic>
      <p:pic>
        <p:nvPicPr>
          <p:cNvPr id="13" name="CD3 TRACK 14">
            <a:hlinkClick r:id="" action="ppaction://media"/>
            <a:extLst>
              <a:ext uri="{FF2B5EF4-FFF2-40B4-BE49-F238E27FC236}">
                <a16:creationId xmlns="" xmlns:a16="http://schemas.microsoft.com/office/drawing/2014/main" id="{7A6444B2-0CE3-28FF-45F3-266BDC0C67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>
                  <p14:trim st="11415" end="5775.4375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893231" y="4586396"/>
            <a:ext cx="487363" cy="487363"/>
          </a:xfrm>
          <a:prstGeom prst="rect">
            <a:avLst/>
          </a:prstGeom>
        </p:spPr>
      </p:pic>
      <p:pic>
        <p:nvPicPr>
          <p:cNvPr id="14" name="CD3 TRACK 14">
            <a:hlinkClick r:id="" action="ppaction://media"/>
            <a:extLst>
              <a:ext uri="{FF2B5EF4-FFF2-40B4-BE49-F238E27FC236}">
                <a16:creationId xmlns="" xmlns:a16="http://schemas.microsoft.com/office/drawing/2014/main" id="{7A6444B2-0CE3-28FF-45F3-266BDC0C67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>
                  <p14:trim st="14265" end="341.4375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244889" y="52481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103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5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7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35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vide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935599"/>
            <a:ext cx="8464731" cy="5476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48405" y="4093028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12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115541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talk about chores they do.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4351" y="1716259"/>
            <a:ext cx="3516923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Set the table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Water the plants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Walk the dog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Feed the cat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Mop the floor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Do the laundry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9828" y="2144649"/>
            <a:ext cx="694944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How do you help at home?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I set the table.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How does your brother help at home?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My brother waters the plants.</a:t>
            </a:r>
          </a:p>
        </p:txBody>
      </p:sp>
    </p:spTree>
    <p:extLst>
      <p:ext uri="{BB962C8B-B14F-4D97-AF65-F5344CB8AC3E}">
        <p14:creationId xmlns="" xmlns:p14="http://schemas.microsoft.com/office/powerpoint/2010/main" val="2740195692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BA1A2A-DCFE-1F5E-9D9D-DEB5C7A61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30" y="466631"/>
            <a:ext cx="5850083" cy="650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897898-D576-F84B-81BE-6827DD25A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509" y="1470991"/>
            <a:ext cx="8581372" cy="16851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750A28D-94C5-B35A-AF11-449A9728A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5644"/>
            <a:ext cx="11608332" cy="123516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6CE04EAA-DC93-5E01-2220-65A785FAC11E}"/>
              </a:ext>
            </a:extLst>
          </p:cNvPr>
          <p:cNvSpPr/>
          <p:nvPr/>
        </p:nvSpPr>
        <p:spPr>
          <a:xfrm>
            <a:off x="9896167" y="4389407"/>
            <a:ext cx="2073685" cy="8076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5554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BA1A2A-DCFE-1F5E-9D9D-DEB5C7A61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30" y="466631"/>
            <a:ext cx="5850083" cy="6500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FBE76D3-BBF8-89E7-3405-ECC3C0D2E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38" y="1580384"/>
            <a:ext cx="10361490" cy="133175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02FBF594-D928-8864-BA4B-92525E923F7E}"/>
              </a:ext>
            </a:extLst>
          </p:cNvPr>
          <p:cNvSpPr/>
          <p:nvPr/>
        </p:nvSpPr>
        <p:spPr>
          <a:xfrm>
            <a:off x="6468231" y="1756337"/>
            <a:ext cx="1790865" cy="11558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A5D09B2-6FE1-4768-49FA-130E5D671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38" y="3663354"/>
            <a:ext cx="11438188" cy="110450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4C619C73-CCCE-3657-1482-C5EBCDB49FBB}"/>
              </a:ext>
            </a:extLst>
          </p:cNvPr>
          <p:cNvSpPr/>
          <p:nvPr/>
        </p:nvSpPr>
        <p:spPr>
          <a:xfrm>
            <a:off x="5419431" y="3897706"/>
            <a:ext cx="1637369" cy="8701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7808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BA1A2A-DCFE-1F5E-9D9D-DEB5C7A61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30" y="466631"/>
            <a:ext cx="5850083" cy="6500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9474C63-EDFE-1A3A-A5EE-BA94543F1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69" y="1351721"/>
            <a:ext cx="8422539" cy="131773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82A78EC9-0900-A18B-A049-F6CD3BC4C1EC}"/>
              </a:ext>
            </a:extLst>
          </p:cNvPr>
          <p:cNvSpPr/>
          <p:nvPr/>
        </p:nvSpPr>
        <p:spPr>
          <a:xfrm>
            <a:off x="6666271" y="1548582"/>
            <a:ext cx="1805395" cy="11208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E99EAAB-9FE3-C929-075E-7279F752A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96" y="3785224"/>
            <a:ext cx="10587436" cy="108336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="" xmlns:a16="http://schemas.microsoft.com/office/drawing/2014/main" id="{48D12EB3-8574-97D7-D1DA-BA45A03547A4}"/>
              </a:ext>
            </a:extLst>
          </p:cNvPr>
          <p:cNvSpPr/>
          <p:nvPr/>
        </p:nvSpPr>
        <p:spPr>
          <a:xfrm>
            <a:off x="8471666" y="3785224"/>
            <a:ext cx="2294657" cy="10833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9943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1816494-FFD6-0CE4-045F-05037BC679BF}"/>
              </a:ext>
            </a:extLst>
          </p:cNvPr>
          <p:cNvSpPr/>
          <p:nvPr/>
        </p:nvSpPr>
        <p:spPr>
          <a:xfrm>
            <a:off x="308113" y="1401414"/>
            <a:ext cx="9794531" cy="1636753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walks the dog/ plants.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DD501C38-7197-25E7-D7F9-549C844E8CCD}"/>
              </a:ext>
            </a:extLst>
          </p:cNvPr>
          <p:cNvSpPr/>
          <p:nvPr/>
        </p:nvSpPr>
        <p:spPr>
          <a:xfrm>
            <a:off x="1933430" y="3585568"/>
            <a:ext cx="8980376" cy="2122058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mother feeds / mops the cat.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48D12EB3-8574-97D7-D1DA-BA45A03547A4}"/>
              </a:ext>
            </a:extLst>
          </p:cNvPr>
          <p:cNvSpPr/>
          <p:nvPr/>
        </p:nvSpPr>
        <p:spPr>
          <a:xfrm>
            <a:off x="4513007" y="1641933"/>
            <a:ext cx="1843548" cy="12209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FF46C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48D12EB3-8574-97D7-D1DA-BA45A03547A4}"/>
              </a:ext>
            </a:extLst>
          </p:cNvPr>
          <p:cNvSpPr/>
          <p:nvPr/>
        </p:nvSpPr>
        <p:spPr>
          <a:xfrm>
            <a:off x="5383161" y="3901589"/>
            <a:ext cx="1474839" cy="13045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4662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C1CE718-2BB7-BDA5-E2A8-4F9BC6C1C1D1}"/>
              </a:ext>
            </a:extLst>
          </p:cNvPr>
          <p:cNvSpPr/>
          <p:nvPr/>
        </p:nvSpPr>
        <p:spPr>
          <a:xfrm>
            <a:off x="404192" y="1306992"/>
            <a:ext cx="7353460" cy="983976"/>
          </a:xfrm>
          <a:prstGeom prst="roundRect">
            <a:avLst/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laundry/ 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mother/ the/ does.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="" xmlns:a16="http://schemas.microsoft.com/office/drawing/2014/main" id="{4A2D7747-155F-BF52-89F4-3E816989DBE9}"/>
              </a:ext>
            </a:extLst>
          </p:cNvPr>
          <p:cNvSpPr/>
          <p:nvPr/>
        </p:nvSpPr>
        <p:spPr>
          <a:xfrm>
            <a:off x="4320104" y="2583343"/>
            <a:ext cx="616226" cy="318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D03ED681-7665-43D1-C5A2-6B82E07238C4}"/>
              </a:ext>
            </a:extLst>
          </p:cNvPr>
          <p:cNvSpPr/>
          <p:nvPr/>
        </p:nvSpPr>
        <p:spPr>
          <a:xfrm>
            <a:off x="5058697" y="2362196"/>
            <a:ext cx="6504038" cy="983975"/>
          </a:xfrm>
          <a:prstGeom prst="roundRect">
            <a:avLst/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mother does the laundry.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4FCED9F4-EF73-41E4-E71D-9EBEECFF3103}"/>
              </a:ext>
            </a:extLst>
          </p:cNvPr>
          <p:cNvSpPr/>
          <p:nvPr/>
        </p:nvSpPr>
        <p:spPr>
          <a:xfrm>
            <a:off x="250722" y="3829875"/>
            <a:ext cx="7374193" cy="983976"/>
          </a:xfrm>
          <a:prstGeom prst="roundRect">
            <a:avLst/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/ waters/ sister/ plants/ the.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="" xmlns:a16="http://schemas.microsoft.com/office/drawing/2014/main" id="{122458E9-2729-140A-CC59-54934FB3DA4E}"/>
              </a:ext>
            </a:extLst>
          </p:cNvPr>
          <p:cNvSpPr/>
          <p:nvPr/>
        </p:nvSpPr>
        <p:spPr>
          <a:xfrm>
            <a:off x="4011991" y="5321542"/>
            <a:ext cx="616226" cy="318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692D9848-B293-F17C-F556-4EF161B32D3E}"/>
              </a:ext>
            </a:extLst>
          </p:cNvPr>
          <p:cNvSpPr/>
          <p:nvPr/>
        </p:nvSpPr>
        <p:spPr>
          <a:xfrm>
            <a:off x="4793226" y="5108709"/>
            <a:ext cx="6769509" cy="983975"/>
          </a:xfrm>
          <a:prstGeom prst="roundRect">
            <a:avLst/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sister waters the plants.</a:t>
            </a:r>
          </a:p>
        </p:txBody>
      </p:sp>
    </p:spTree>
    <p:extLst>
      <p:ext uri="{BB962C8B-B14F-4D97-AF65-F5344CB8AC3E}">
        <p14:creationId xmlns="" xmlns:p14="http://schemas.microsoft.com/office/powerpoint/2010/main" val="411953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=""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6D60EEF-3990-F423-22DE-6A4954EE8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09" y="553873"/>
            <a:ext cx="3595705" cy="675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A1EC950-92EC-3CC2-CCB5-3EE6F1C22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09" y="1499341"/>
            <a:ext cx="7470671" cy="43509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34D0F9E-BE3D-EF62-71A3-C040B9507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6950" y="1500552"/>
            <a:ext cx="4425050" cy="43509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368AAE7-0E3C-1C66-2C78-09B0C80C3A42}"/>
              </a:ext>
            </a:extLst>
          </p:cNvPr>
          <p:cNvSpPr txBox="1"/>
          <p:nvPr/>
        </p:nvSpPr>
        <p:spPr>
          <a:xfrm>
            <a:off x="8608518" y="2307259"/>
            <a:ext cx="296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water the plants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5B18443-47E0-E409-E6B6-52427EFBAA76}"/>
              </a:ext>
            </a:extLst>
          </p:cNvPr>
          <p:cNvSpPr txBox="1"/>
          <p:nvPr/>
        </p:nvSpPr>
        <p:spPr>
          <a:xfrm>
            <a:off x="8698747" y="3025268"/>
            <a:ext cx="296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walk the dog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64B386A-165C-9399-6957-3876CAD782AD}"/>
              </a:ext>
            </a:extLst>
          </p:cNvPr>
          <p:cNvSpPr txBox="1"/>
          <p:nvPr/>
        </p:nvSpPr>
        <p:spPr>
          <a:xfrm>
            <a:off x="8698747" y="3743277"/>
            <a:ext cx="296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feed the cat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44032AB-B5CF-619A-3F4A-1AB78625E6F9}"/>
              </a:ext>
            </a:extLst>
          </p:cNvPr>
          <p:cNvSpPr txBox="1"/>
          <p:nvPr/>
        </p:nvSpPr>
        <p:spPr>
          <a:xfrm>
            <a:off x="8698747" y="4461286"/>
            <a:ext cx="296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mop the floor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7D43672-9FEF-6FE8-DEAF-A2FB0C7EDBB0}"/>
              </a:ext>
            </a:extLst>
          </p:cNvPr>
          <p:cNvSpPr txBox="1"/>
          <p:nvPr/>
        </p:nvSpPr>
        <p:spPr>
          <a:xfrm>
            <a:off x="8698747" y="5156378"/>
            <a:ext cx="296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do the laundry</a:t>
            </a:r>
          </a:p>
        </p:txBody>
      </p:sp>
    </p:spTree>
    <p:extLst>
      <p:ext uri="{BB962C8B-B14F-4D97-AF65-F5344CB8AC3E}">
        <p14:creationId xmlns="" xmlns:p14="http://schemas.microsoft.com/office/powerpoint/2010/main" val="100014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1B87B16-5F59-FBBE-0CB7-F588943D9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15" y="521163"/>
            <a:ext cx="6104149" cy="4801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F08E08E-FEAC-FCB8-9A9F-04307E976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655" y="1460889"/>
            <a:ext cx="9106689" cy="43132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0B4BD8F-0979-5D2F-3591-EAAC08268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498" y="4920265"/>
            <a:ext cx="419136" cy="3734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DBDBDE7-23F6-D580-6FA4-97A358A1769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01498" y="3427717"/>
            <a:ext cx="420579" cy="3734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1384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A786605-B3E0-AEE2-EB58-51FF2496E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937" y="1358707"/>
            <a:ext cx="9548687" cy="4511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1B87B16-5F59-FBBE-0CB7-F588943D9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15" y="521163"/>
            <a:ext cx="6104149" cy="4801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0B4BD8F-0979-5D2F-3591-EAAC08268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498" y="3427716"/>
            <a:ext cx="419136" cy="3734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DBDBDE7-23F6-D580-6FA4-97A358A1769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01498" y="4945432"/>
            <a:ext cx="420579" cy="373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4F8D94-CE70-8F87-1BD5-D8FC4855DCC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01498" y="1986987"/>
            <a:ext cx="420579" cy="3734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9318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=""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="" xmlns:p14="http://schemas.microsoft.com/office/powerpoint/2010/main" val="924139791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346009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Set the table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Water the plants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Walk the dog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Feed the cat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Mop the floor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Do the laundry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38735" y="2014020"/>
            <a:ext cx="7853265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How do you help at home?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I set the table.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How does your brother help at home?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My brother waters the plants.</a:t>
            </a:r>
          </a:p>
        </p:txBody>
      </p:sp>
    </p:spTree>
    <p:extLst>
      <p:ext uri="{BB962C8B-B14F-4D97-AF65-F5344CB8AC3E}">
        <p14:creationId xmlns=""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66)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42)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99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6843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EAAC0-79FF-B6E9-7CAC-BD00AEC36665}"/>
              </a:ext>
            </a:extLst>
          </p:cNvPr>
          <p:cNvSpPr txBox="1"/>
          <p:nvPr/>
        </p:nvSpPr>
        <p:spPr>
          <a:xfrm>
            <a:off x="4411613" y="1164996"/>
            <a:ext cx="2921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How to Play: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45538F-C486-2DCA-DD04-2A1B9361EDB5}"/>
              </a:ext>
            </a:extLst>
          </p:cNvPr>
          <p:cNvSpPr txBox="1"/>
          <p:nvPr/>
        </p:nvSpPr>
        <p:spPr>
          <a:xfrm>
            <a:off x="1613864" y="2605340"/>
            <a:ext cx="89642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 Create 2 teams and answer the question quickly and correctly will get 1 point.</a:t>
            </a:r>
          </a:p>
          <a:p>
            <a:r>
              <a:rPr lang="en-US" sz="4000" dirty="0"/>
              <a:t>- The team with the most correct answers will win.</a:t>
            </a:r>
          </a:p>
        </p:txBody>
      </p:sp>
    </p:spTree>
    <p:extLst>
      <p:ext uri="{BB962C8B-B14F-4D97-AF65-F5344CB8AC3E}">
        <p14:creationId xmlns="" xmlns:p14="http://schemas.microsoft.com/office/powerpoint/2010/main" val="3394562834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0C1DF2BB-F768-9DBF-7310-2FEEC7830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934" y="1299139"/>
            <a:ext cx="4518455" cy="47198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C572B46-32C5-F1F1-5C8E-D520E52C8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83793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B7FE450-CCB5-67EE-5A16-8C0FBC36BBA6}"/>
              </a:ext>
            </a:extLst>
          </p:cNvPr>
          <p:cNvSpPr txBox="1"/>
          <p:nvPr/>
        </p:nvSpPr>
        <p:spPr>
          <a:xfrm>
            <a:off x="3776517" y="495319"/>
            <a:ext cx="4251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C5743"/>
                </a:solidFill>
              </a:rPr>
              <a:t>WHERE IS THIS?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FDF1007-E03F-6093-B20D-AFEA22C41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074" y="1264761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0A450A6-23F7-CA75-E0C8-4E3CF5905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073" y="3683793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296DB4E-E6DA-41D5-1B57-5AD2FF68F8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64760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6692B26-ABAC-A398-6980-02C7838CF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062" y="5367396"/>
            <a:ext cx="798576" cy="9936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30270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153D155-1D5C-280E-4EF5-33E12122B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525" y="1374729"/>
            <a:ext cx="3936890" cy="46690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C572B46-32C5-F1F1-5C8E-D520E52C8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832" y="3748167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B7FE450-CCB5-67EE-5A16-8C0FBC36BBA6}"/>
              </a:ext>
            </a:extLst>
          </p:cNvPr>
          <p:cNvSpPr txBox="1"/>
          <p:nvPr/>
        </p:nvSpPr>
        <p:spPr>
          <a:xfrm>
            <a:off x="3776517" y="495319"/>
            <a:ext cx="4251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C5743"/>
                </a:solidFill>
              </a:rPr>
              <a:t>WHERE IS THIS?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FDF1007-E03F-6093-B20D-AFEA22C41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906" y="1329135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0A450A6-23F7-CA75-E0C8-4E3CF5905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905" y="3748167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296DB4E-E6DA-41D5-1B57-5AD2FF68F8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832" y="1329134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6692B26-ABAC-A398-6980-02C7838CF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062" y="5367396"/>
            <a:ext cx="798576" cy="9936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78059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D20D470-818B-9D2B-8DE7-3CF263150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518" y="1474519"/>
            <a:ext cx="4000426" cy="4778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C572B46-32C5-F1F1-5C8E-D520E52C8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24" y="3893552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B7FE450-CCB5-67EE-5A16-8C0FBC36BBA6}"/>
              </a:ext>
            </a:extLst>
          </p:cNvPr>
          <p:cNvSpPr txBox="1"/>
          <p:nvPr/>
        </p:nvSpPr>
        <p:spPr>
          <a:xfrm>
            <a:off x="3776517" y="495319"/>
            <a:ext cx="4251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C5743"/>
                </a:solidFill>
              </a:rPr>
              <a:t>WHERE IS THIS?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FDF1007-E03F-6093-B20D-AFEA22C41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798" y="1474520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0A450A6-23F7-CA75-E0C8-4E3CF5905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797" y="3893552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296DB4E-E6DA-41D5-1B57-5AD2FF68F8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24" y="1474519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6692B26-ABAC-A398-6980-02C7838CF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062" y="5367396"/>
            <a:ext cx="798576" cy="9936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003138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E3FC43C-6A2F-DF5D-E7A6-5CE2CFBFD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226" y="1481032"/>
            <a:ext cx="4148441" cy="47400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C572B46-32C5-F1F1-5C8E-D520E52C8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670" y="3882647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B7FE450-CCB5-67EE-5A16-8C0FBC36BBA6}"/>
              </a:ext>
            </a:extLst>
          </p:cNvPr>
          <p:cNvSpPr txBox="1"/>
          <p:nvPr/>
        </p:nvSpPr>
        <p:spPr>
          <a:xfrm>
            <a:off x="3776517" y="495319"/>
            <a:ext cx="4251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C5743"/>
                </a:solidFill>
              </a:rPr>
              <a:t>WHERE IS THIS?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FDF1007-E03F-6093-B20D-AFEA22C41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744" y="1463615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0A450A6-23F7-CA75-E0C8-4E3CF5905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743" y="3882647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296DB4E-E6DA-41D5-1B57-5AD2FF68F8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670" y="1463614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6692B26-ABAC-A398-6980-02C7838CF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062" y="5367396"/>
            <a:ext cx="798576" cy="9936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380389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488</Words>
  <Application>Microsoft Office PowerPoint</Application>
  <PresentationFormat>Custom</PresentationFormat>
  <Paragraphs>103</Paragraphs>
  <Slides>42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62</cp:revision>
  <dcterms:created xsi:type="dcterms:W3CDTF">2023-01-31T08:21:18Z</dcterms:created>
  <dcterms:modified xsi:type="dcterms:W3CDTF">2024-03-31T16:26:57Z</dcterms:modified>
</cp:coreProperties>
</file>