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11" r:id="rId2"/>
    <p:sldId id="349" r:id="rId3"/>
    <p:sldId id="302" r:id="rId4"/>
    <p:sldId id="412" r:id="rId5"/>
    <p:sldId id="643" r:id="rId6"/>
    <p:sldId id="488" r:id="rId7"/>
    <p:sldId id="644" r:id="rId8"/>
    <p:sldId id="645" r:id="rId9"/>
    <p:sldId id="646" r:id="rId10"/>
    <p:sldId id="647" r:id="rId11"/>
    <p:sldId id="648" r:id="rId12"/>
    <p:sldId id="334" r:id="rId13"/>
    <p:sldId id="356" r:id="rId14"/>
    <p:sldId id="649" r:id="rId15"/>
    <p:sldId id="650" r:id="rId16"/>
    <p:sldId id="651" r:id="rId17"/>
    <p:sldId id="652" r:id="rId18"/>
    <p:sldId id="358" r:id="rId19"/>
    <p:sldId id="654" r:id="rId20"/>
    <p:sldId id="655" r:id="rId21"/>
    <p:sldId id="656" r:id="rId22"/>
    <p:sldId id="653" r:id="rId23"/>
    <p:sldId id="374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366" r:id="rId33"/>
    <p:sldId id="326" r:id="rId34"/>
    <p:sldId id="327" r:id="rId35"/>
    <p:sldId id="328" r:id="rId36"/>
    <p:sldId id="665" r:id="rId37"/>
    <p:sldId id="666" r:id="rId38"/>
    <p:sldId id="260" r:id="rId39"/>
    <p:sldId id="667" r:id="rId40"/>
    <p:sldId id="380" r:id="rId41"/>
    <p:sldId id="668" r:id="rId42"/>
    <p:sldId id="295" r:id="rId43"/>
    <p:sldId id="329" r:id="rId44"/>
    <p:sldId id="34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25"/>
    <p:restoredTop sz="89425" autoAdjust="0"/>
  </p:normalViewPr>
  <p:slideViewPr>
    <p:cSldViewPr snapToGrid="0">
      <p:cViewPr varScale="1">
        <p:scale>
          <a:sx n="66" d="100"/>
          <a:sy n="66" d="100"/>
        </p:scale>
        <p:origin x="-8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90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4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29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631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4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77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889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70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35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56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6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26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2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8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85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69911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368995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748241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24182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12543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C7-6FD2-4395-868C-8D144576791B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20FF-9DCB-4B18-BAA0-0068C2A04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86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51038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94172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16833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45806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147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63484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6632AF21-62DD-54B4-76C1-77EF926318E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5" r:id="rId5"/>
    <p:sldLayoutId id="2147483666" r:id="rId6"/>
    <p:sldLayoutId id="2147483670" r:id="rId7"/>
    <p:sldLayoutId id="2147483671" r:id="rId8"/>
    <p:sldLayoutId id="2147483676" r:id="rId9"/>
    <p:sldLayoutId id="2147483677" r:id="rId10"/>
    <p:sldLayoutId id="2147483679" r:id="rId11"/>
    <p:sldLayoutId id="2147483680" r:id="rId12"/>
    <p:sldLayoutId id="2147483696" r:id="rId13"/>
    <p:sldLayoutId id="2147483697" r:id="rId14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97227"/>
            <a:ext cx="12192000" cy="6132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7: Toys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1.3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98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01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21278" y="2276011"/>
            <a:ext cx="3191600" cy="2567031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6000" y="4203577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</a:t>
              </a:r>
              <a:r>
                <a:rPr lang="en-US" sz="3600" b="1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small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5998" y="1939281"/>
            <a:ext cx="5557041" cy="673460"/>
            <a:chOff x="7101553" y="1474838"/>
            <a:chExt cx="4343402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3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096633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xmlns="" val="247441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21278" y="2592620"/>
            <a:ext cx="3191600" cy="1933812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5999" y="1998766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4297418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096633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xmlns="" val="113904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93996" y="1046280"/>
            <a:ext cx="4913086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11500" y="5010150"/>
            <a:ext cx="6681700" cy="1039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C59A88-4C74-6C35-6FB4-4776615707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3996" y="2150490"/>
            <a:ext cx="4585504" cy="27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39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 can see a big d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0EB724-F886-06DB-E2B9-00DC09742A98}"/>
              </a:ext>
            </a:extLst>
          </p:cNvPr>
          <p:cNvSpPr txBox="1"/>
          <p:nvPr/>
        </p:nvSpPr>
        <p:spPr>
          <a:xfrm>
            <a:off x="1060450" y="5350055"/>
            <a:ext cx="7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I can see a____________.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68BA5B-DD56-D68F-08B8-BE1BFD03C914}"/>
              </a:ext>
            </a:extLst>
          </p:cNvPr>
          <p:cNvSpPr txBox="1"/>
          <p:nvPr/>
        </p:nvSpPr>
        <p:spPr>
          <a:xfrm>
            <a:off x="4188973" y="5372965"/>
            <a:ext cx="385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small robot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30905" y="1046280"/>
            <a:ext cx="936704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97159" y="5474379"/>
            <a:ext cx="1082596" cy="788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AEF67B-613B-9EBE-CE85-C2636ADA8F0D}"/>
              </a:ext>
            </a:extLst>
          </p:cNvPr>
          <p:cNvSpPr txBox="1"/>
          <p:nvPr/>
        </p:nvSpPr>
        <p:spPr>
          <a:xfrm>
            <a:off x="3177915" y="1046280"/>
            <a:ext cx="612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What can you see?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C524E4-5E04-0E5D-6B05-0712BA0F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5114" y="2128025"/>
            <a:ext cx="5416550" cy="32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63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AEF67B-613B-9EBE-CE85-C2636ADA8F0D}"/>
              </a:ext>
            </a:extLst>
          </p:cNvPr>
          <p:cNvSpPr txBox="1"/>
          <p:nvPr/>
        </p:nvSpPr>
        <p:spPr>
          <a:xfrm>
            <a:off x="2249970" y="1057735"/>
            <a:ext cx="790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What can _____________?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0EB724-F886-06DB-E2B9-00DC09742A98}"/>
              </a:ext>
            </a:extLst>
          </p:cNvPr>
          <p:cNvSpPr txBox="1"/>
          <p:nvPr/>
        </p:nvSpPr>
        <p:spPr>
          <a:xfrm>
            <a:off x="1060450" y="5350055"/>
            <a:ext cx="7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_____________________.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68BA5B-DD56-D68F-08B8-BE1BFD03C914}"/>
              </a:ext>
            </a:extLst>
          </p:cNvPr>
          <p:cNvSpPr txBox="1"/>
          <p:nvPr/>
        </p:nvSpPr>
        <p:spPr>
          <a:xfrm>
            <a:off x="5351023" y="1075306"/>
            <a:ext cx="385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you see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29911" y="1120257"/>
            <a:ext cx="936704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97159" y="5474379"/>
            <a:ext cx="1082596" cy="78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C524E4-5E04-0E5D-6B05-0712BA0F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15114" y="2134141"/>
            <a:ext cx="5416550" cy="319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482115-5B10-5EBF-88A4-9AD43DEB585B}"/>
              </a:ext>
            </a:extLst>
          </p:cNvPr>
          <p:cNvSpPr txBox="1"/>
          <p:nvPr/>
        </p:nvSpPr>
        <p:spPr>
          <a:xfrm>
            <a:off x="1853161" y="5400887"/>
            <a:ext cx="644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I can see a small doll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51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AEF67B-613B-9EBE-CE85-C2636ADA8F0D}"/>
              </a:ext>
            </a:extLst>
          </p:cNvPr>
          <p:cNvSpPr txBox="1"/>
          <p:nvPr/>
        </p:nvSpPr>
        <p:spPr>
          <a:xfrm>
            <a:off x="2249970" y="1057735"/>
            <a:ext cx="790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_____________________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0EB724-F886-06DB-E2B9-00DC09742A98}"/>
              </a:ext>
            </a:extLst>
          </p:cNvPr>
          <p:cNvSpPr txBox="1"/>
          <p:nvPr/>
        </p:nvSpPr>
        <p:spPr>
          <a:xfrm>
            <a:off x="1060450" y="5350055"/>
            <a:ext cx="7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_____________________.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68BA5B-DD56-D68F-08B8-BE1BFD03C914}"/>
              </a:ext>
            </a:extLst>
          </p:cNvPr>
          <p:cNvSpPr txBox="1"/>
          <p:nvPr/>
        </p:nvSpPr>
        <p:spPr>
          <a:xfrm>
            <a:off x="2630905" y="1075306"/>
            <a:ext cx="657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What can you see?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29911" y="1120257"/>
            <a:ext cx="936704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97159" y="5474379"/>
            <a:ext cx="1082596" cy="78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C524E4-5E04-0E5D-6B05-0712BA0F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39429" y="2134141"/>
            <a:ext cx="5367919" cy="319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482115-5B10-5EBF-88A4-9AD43DEB585B}"/>
              </a:ext>
            </a:extLst>
          </p:cNvPr>
          <p:cNvSpPr txBox="1"/>
          <p:nvPr/>
        </p:nvSpPr>
        <p:spPr>
          <a:xfrm>
            <a:off x="1853161" y="5400887"/>
            <a:ext cx="644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I can see a big car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8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can you see?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can see a big doll.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can you see?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can see a small robot.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7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AFFF76-F35B-4AD5-ACB6-7A206625E421}"/>
              </a:ext>
            </a:extLst>
          </p:cNvPr>
          <p:cNvSpPr txBox="1"/>
          <p:nvPr/>
        </p:nvSpPr>
        <p:spPr>
          <a:xfrm>
            <a:off x="2103953" y="381370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EC9664-C8CD-B5CE-FFC0-0C8E17EFBBFC}"/>
              </a:ext>
            </a:extLst>
          </p:cNvPr>
          <p:cNvSpPr txBox="1"/>
          <p:nvPr/>
        </p:nvSpPr>
        <p:spPr>
          <a:xfrm>
            <a:off x="4270911" y="304425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blue ruler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2FED201-7139-A10A-31C2-597AC350E6D9}"/>
              </a:ext>
            </a:extLst>
          </p:cNvPr>
          <p:cNvCxnSpPr>
            <a:cxnSpLocks/>
          </p:cNvCxnSpPr>
          <p:nvPr/>
        </p:nvCxnSpPr>
        <p:spPr>
          <a:xfrm>
            <a:off x="7247474" y="1373061"/>
            <a:ext cx="0" cy="8739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AFFF76-F35B-4AD5-ACB6-7A206625E421}"/>
              </a:ext>
            </a:extLst>
          </p:cNvPr>
          <p:cNvSpPr txBox="1"/>
          <p:nvPr/>
        </p:nvSpPr>
        <p:spPr>
          <a:xfrm>
            <a:off x="2650053" y="360275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EC9664-C8CD-B5CE-FFC0-0C8E17EFBBFC}"/>
              </a:ext>
            </a:extLst>
          </p:cNvPr>
          <p:cNvSpPr txBox="1"/>
          <p:nvPr/>
        </p:nvSpPr>
        <p:spPr>
          <a:xfrm>
            <a:off x="4817011" y="283330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small car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2FED201-7139-A10A-31C2-597AC350E6D9}"/>
              </a:ext>
            </a:extLst>
          </p:cNvPr>
          <p:cNvCxnSpPr>
            <a:cxnSpLocks/>
          </p:cNvCxnSpPr>
          <p:nvPr/>
        </p:nvCxnSpPr>
        <p:spPr>
          <a:xfrm>
            <a:off x="3994150" y="1729405"/>
            <a:ext cx="683161" cy="6714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084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7326" y="152711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67929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60666" y="356015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370" y="486910"/>
            <a:ext cx="4531859" cy="57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914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AFFF76-F35B-4AD5-ACB6-7A206625E421}"/>
              </a:ext>
            </a:extLst>
          </p:cNvPr>
          <p:cNvSpPr txBox="1"/>
          <p:nvPr/>
        </p:nvSpPr>
        <p:spPr>
          <a:xfrm>
            <a:off x="2650053" y="360275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EC9664-C8CD-B5CE-FFC0-0C8E17EFBBFC}"/>
              </a:ext>
            </a:extLst>
          </p:cNvPr>
          <p:cNvSpPr txBox="1"/>
          <p:nvPr/>
        </p:nvSpPr>
        <p:spPr>
          <a:xfrm>
            <a:off x="4817011" y="283330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small robot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2FED201-7139-A10A-31C2-597AC350E6D9}"/>
              </a:ext>
            </a:extLst>
          </p:cNvPr>
          <p:cNvCxnSpPr>
            <a:cxnSpLocks/>
          </p:cNvCxnSpPr>
          <p:nvPr/>
        </p:nvCxnSpPr>
        <p:spPr>
          <a:xfrm>
            <a:off x="1358899" y="4275755"/>
            <a:ext cx="683161" cy="6714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771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AFFF76-F35B-4AD5-ACB6-7A206625E421}"/>
              </a:ext>
            </a:extLst>
          </p:cNvPr>
          <p:cNvSpPr txBox="1"/>
          <p:nvPr/>
        </p:nvSpPr>
        <p:spPr>
          <a:xfrm>
            <a:off x="2650053" y="360275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EC9664-C8CD-B5CE-FFC0-0C8E17EFBBFC}"/>
              </a:ext>
            </a:extLst>
          </p:cNvPr>
          <p:cNvSpPr txBox="1"/>
          <p:nvPr/>
        </p:nvSpPr>
        <p:spPr>
          <a:xfrm>
            <a:off x="4817011" y="283330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red ruler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2FED201-7139-A10A-31C2-597AC350E6D9}"/>
              </a:ext>
            </a:extLst>
          </p:cNvPr>
          <p:cNvCxnSpPr>
            <a:cxnSpLocks/>
          </p:cNvCxnSpPr>
          <p:nvPr/>
        </p:nvCxnSpPr>
        <p:spPr>
          <a:xfrm flipH="1">
            <a:off x="7484010" y="3784600"/>
            <a:ext cx="53440" cy="728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52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34025-C49A-6B25-7C00-AD0E9BED3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90"/>
          <a:stretch/>
        </p:blipFill>
        <p:spPr>
          <a:xfrm>
            <a:off x="1854200" y="1022350"/>
            <a:ext cx="8655050" cy="773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82750" y="1739086"/>
            <a:ext cx="8718550" cy="46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30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978689" y="5510033"/>
            <a:ext cx="604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big doll.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30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978689" y="5510033"/>
            <a:ext cx="604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small car.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37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638425" y="5510033"/>
            <a:ext cx="638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blue ruler.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8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638425" y="5510033"/>
            <a:ext cx="638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small doll.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0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small robot.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28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big car.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55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and 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structures: </a:t>
            </a:r>
          </a:p>
          <a:p>
            <a:r>
              <a:rPr lang="en-US" sz="3600" i="1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 </a:t>
            </a:r>
            <a:r>
              <a:rPr lang="en-US" sz="3600" i="1">
                <a:solidFill>
                  <a:srgbClr val="00B050"/>
                </a:solidFill>
                <a:ea typeface="Times New Roman" panose="02020603050405020304" pitchFamily="18" charset="0"/>
              </a:rPr>
              <a:t>What can you see?  - I can see...</a:t>
            </a:r>
            <a:endParaRPr lang="en-US" sz="3600" i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red ruler.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46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big robot.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7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C6141D-CD3E-BECA-3CC6-5E2BF1A11E09}"/>
              </a:ext>
            </a:extLst>
          </p:cNvPr>
          <p:cNvSpPr txBox="1"/>
          <p:nvPr/>
        </p:nvSpPr>
        <p:spPr>
          <a:xfrm>
            <a:off x="4249882" y="1724891"/>
            <a:ext cx="3665394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Game</a:t>
            </a:r>
            <a:r>
              <a:rPr lang="en-US" sz="4400"/>
              <a:t>: Draw it.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2405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>
            <a:extLst>
              <a:ext uri="{FF2B5EF4-FFF2-40B4-BE49-F238E27FC236}">
                <a16:creationId xmlns:a16="http://schemas.microsoft.com/office/drawing/2014/main" xmlns="" id="{8243750A-6839-4BC9-81EE-60526C4E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85" y="1484312"/>
            <a:ext cx="3889375" cy="388937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CDEE454-18A6-4345-9ED3-4ACC3F35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422525" y="954325"/>
            <a:ext cx="4321175" cy="4359275"/>
          </a:xfrm>
          <a:prstGeom prst="rect">
            <a:avLst/>
          </a:prstGeom>
          <a:noFill/>
          <a:effectLst>
            <a:outerShdw blurRad="76200" dist="266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26B31E-AA75-436A-A69A-C79B43FBA7AE}"/>
              </a:ext>
            </a:extLst>
          </p:cNvPr>
          <p:cNvSpPr txBox="1"/>
          <p:nvPr/>
        </p:nvSpPr>
        <p:spPr>
          <a:xfrm>
            <a:off x="3212554" y="4579959"/>
            <a:ext cx="5766892" cy="190997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ellvina Hand Script" pitchFamily="2" charset="0"/>
                <a:ea typeface="+mn-ea"/>
                <a:cs typeface="+mn-cs"/>
              </a:rPr>
              <a:t>My birthday p</a:t>
            </a: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#9Slide07 Hellvina Hand Script" pitchFamily="2" charset="0"/>
                <a:ea typeface="+mn-ea"/>
                <a:cs typeface="+mn-cs"/>
              </a:rPr>
              <a:t>rese</a:t>
            </a: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ellvina Hand Script" pitchFamily="2" charset="0"/>
                <a:ea typeface="+mn-ea"/>
                <a:cs typeface="+mn-cs"/>
              </a:rPr>
              <a:t>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3D0855-ADA6-75B9-FD83-7E17EE824876}"/>
              </a:ext>
            </a:extLst>
          </p:cNvPr>
          <p:cNvSpPr txBox="1"/>
          <p:nvPr/>
        </p:nvSpPr>
        <p:spPr>
          <a:xfrm>
            <a:off x="0" y="35151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6 CuadroTexto">
            <a:extLst>
              <a:ext uri="{FF2B5EF4-FFF2-40B4-BE49-F238E27FC236}">
                <a16:creationId xmlns:a16="http://schemas.microsoft.com/office/drawing/2014/main" xmlns="" id="{223FFA4B-00CC-4CFC-9870-1AD224F9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830" y="236551"/>
            <a:ext cx="23749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xmlns="" id="{4A82C3FD-2305-412A-8B6D-340075E2A661}"/>
              </a:ext>
            </a:extLst>
          </p:cNvPr>
          <p:cNvSpPr txBox="1"/>
          <p:nvPr/>
        </p:nvSpPr>
        <p:spPr>
          <a:xfrm>
            <a:off x="2231675" y="221474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00" b="1" i="0" u="none" strike="noStrike" kern="0" cap="none" spc="0" normalizeH="0" baseline="0" noProof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ROBOLD" pitchFamily="2" charset="0"/>
                <a:ea typeface="+mn-ea"/>
                <a:cs typeface="+mn-cs"/>
              </a:rPr>
              <a:t>a small robot.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12" name="Picture 53">
            <a:extLst>
              <a:ext uri="{FF2B5EF4-FFF2-40B4-BE49-F238E27FC236}">
                <a16:creationId xmlns:a16="http://schemas.microsoft.com/office/drawing/2014/main" xmlns="" id="{3B0C0576-7E66-4A91-A4B8-E52D3B01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00845" y="1560063"/>
            <a:ext cx="7370965" cy="4369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6 Grupo">
            <a:extLst>
              <a:ext uri="{FF2B5EF4-FFF2-40B4-BE49-F238E27FC236}">
                <a16:creationId xmlns:a16="http://schemas.microsoft.com/office/drawing/2014/main" xmlns="" id="{EF6E5E70-FD81-487F-A9FD-4E3F4200075D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366193"/>
            <a:ext cx="4354512" cy="5898989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xmlns="" id="{A3884805-2503-4238-9F23-24E316ADBB2A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xmlns="" id="{BDDB0449-9C10-4345-9CDE-870BE4438D26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xmlns="" id="{31E3D696-A6C3-4064-9D64-8584D8EA5AE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92888" y="366192"/>
            <a:ext cx="4356100" cy="5991064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xmlns="" id="{24D5FCE2-66E7-4760-A7E8-90EF0370E8D6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xmlns="" id="{298AAC7A-62C4-4958-BC0A-C924945E4EC4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602D3B93-FB7C-43BF-8B8F-AF8119A38727}"/>
              </a:ext>
            </a:extLst>
          </p:cNvPr>
          <p:cNvSpPr/>
          <p:nvPr/>
        </p:nvSpPr>
        <p:spPr>
          <a:xfrm>
            <a:off x="29736" y="366193"/>
            <a:ext cx="12162264" cy="5991063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xmlns="" id="{27885203-D03F-47F4-8F59-7E79126B8A2B}"/>
              </a:ext>
            </a:extLst>
          </p:cNvPr>
          <p:cNvSpPr/>
          <p:nvPr/>
        </p:nvSpPr>
        <p:spPr>
          <a:xfrm>
            <a:off x="5138513" y="-1408692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ABF19A34-F093-41E1-A78F-561B1201B089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>
            <a:extLst>
              <a:ext uri="{FF2B5EF4-FFF2-40B4-BE49-F238E27FC236}">
                <a16:creationId xmlns:a16="http://schemas.microsoft.com/office/drawing/2014/main" xmlns="" id="{4C51680B-0432-4AF5-A192-8FEB67B6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317500"/>
            <a:ext cx="23749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483" name="16 Grupo">
            <a:extLst>
              <a:ext uri="{FF2B5EF4-FFF2-40B4-BE49-F238E27FC236}">
                <a16:creationId xmlns:a16="http://schemas.microsoft.com/office/drawing/2014/main" xmlns="" id="{EFDA83CA-4C8B-4948-9950-3E846A1487BE}"/>
              </a:ext>
            </a:extLst>
          </p:cNvPr>
          <p:cNvGrpSpPr>
            <a:grpSpLocks/>
          </p:cNvGrpSpPr>
          <p:nvPr/>
        </p:nvGrpSpPr>
        <p:grpSpPr bwMode="auto">
          <a:xfrm>
            <a:off x="2221153" y="1906783"/>
            <a:ext cx="7212013" cy="4258521"/>
            <a:chOff x="506117" y="2347216"/>
            <a:chExt cx="7620224" cy="463056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8EC142C6-7DF4-4A08-92E6-877195DD8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06117" y="2347216"/>
              <a:ext cx="7620224" cy="463056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18 Forma libre">
              <a:extLst>
                <a:ext uri="{FF2B5EF4-FFF2-40B4-BE49-F238E27FC236}">
                  <a16:creationId xmlns:a16="http://schemas.microsoft.com/office/drawing/2014/main" xmlns="" id="{C1AC293C-5347-4383-B3C8-DCA3E83710B6}"/>
                </a:ext>
              </a:extLst>
            </p:cNvPr>
            <p:cNvSpPr/>
            <p:nvPr/>
          </p:nvSpPr>
          <p:spPr>
            <a:xfrm>
              <a:off x="2159736" y="3603671"/>
              <a:ext cx="1283176" cy="1130654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19 Forma libre">
              <a:extLst>
                <a:ext uri="{FF2B5EF4-FFF2-40B4-BE49-F238E27FC236}">
                  <a16:creationId xmlns:a16="http://schemas.microsoft.com/office/drawing/2014/main" xmlns="" id="{2ACBE580-5453-466A-9978-065DAE990E60}"/>
                </a:ext>
              </a:extLst>
            </p:cNvPr>
            <p:cNvSpPr/>
            <p:nvPr/>
          </p:nvSpPr>
          <p:spPr>
            <a:xfrm>
              <a:off x="3798511" y="2533433"/>
              <a:ext cx="919190" cy="276191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6" name="15 CuadroTexto">
            <a:extLst>
              <a:ext uri="{FF2B5EF4-FFF2-40B4-BE49-F238E27FC236}">
                <a16:creationId xmlns:a16="http://schemas.microsoft.com/office/drawing/2014/main" xmlns="" id="{5AD07152-CE9B-4706-9CCA-827FC7C6A942}"/>
              </a:ext>
            </a:extLst>
          </p:cNvPr>
          <p:cNvSpPr txBox="1"/>
          <p:nvPr/>
        </p:nvSpPr>
        <p:spPr>
          <a:xfrm>
            <a:off x="2207568" y="692696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800" b="1" ker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a small doll.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grpSp>
        <p:nvGrpSpPr>
          <p:cNvPr id="7" name="6 Grupo">
            <a:extLst>
              <a:ext uri="{FF2B5EF4-FFF2-40B4-BE49-F238E27FC236}">
                <a16:creationId xmlns:a16="http://schemas.microsoft.com/office/drawing/2014/main" xmlns="" id="{B59433D3-7382-42B5-A755-C825362A5BAD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264936"/>
            <a:ext cx="4354512" cy="5880049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xmlns="" id="{75FCE589-3489-4010-B60E-206E97CEA3B6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xmlns="" id="{8316B33A-43A2-452F-97E7-AD01ADD7EDFC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xmlns="" id="{AB12B74E-3653-4712-B556-59315A5550A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75450" y="264936"/>
            <a:ext cx="4356100" cy="6019750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xmlns="" id="{67EE6F5D-DBC9-4DD1-8B4B-77C6CA1152EE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xmlns="" id="{02CACFD8-5D09-49F6-9307-9B3E9C790CC7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B7F12B79-9B8F-46A2-83EB-194E67D10EDB}"/>
              </a:ext>
            </a:extLst>
          </p:cNvPr>
          <p:cNvSpPr/>
          <p:nvPr/>
        </p:nvSpPr>
        <p:spPr>
          <a:xfrm>
            <a:off x="0" y="264937"/>
            <a:ext cx="12192000" cy="6085063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xmlns="" id="{B777A7AC-355E-451B-A270-3D965CD70C64}"/>
              </a:ext>
            </a:extLst>
          </p:cNvPr>
          <p:cNvSpPr/>
          <p:nvPr/>
        </p:nvSpPr>
        <p:spPr>
          <a:xfrm>
            <a:off x="5032375" y="-1417092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A857A91D-73D9-400E-A266-E26CEE647D15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7 CuadroTexto">
            <a:extLst>
              <a:ext uri="{FF2B5EF4-FFF2-40B4-BE49-F238E27FC236}">
                <a16:creationId xmlns:a16="http://schemas.microsoft.com/office/drawing/2014/main" xmlns="" id="{98455413-ECCF-435C-B3EC-47FB0CC3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490" y="286772"/>
            <a:ext cx="23749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98D8DB68-E4BC-4D08-9D59-8A6B4F27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05453" y="1953501"/>
            <a:ext cx="6983370" cy="416086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CuadroTexto">
            <a:extLst>
              <a:ext uri="{FF2B5EF4-FFF2-40B4-BE49-F238E27FC236}">
                <a16:creationId xmlns:a16="http://schemas.microsoft.com/office/drawing/2014/main" xmlns="" id="{77EDC8C1-AEA0-4492-BFE9-BD0350FF57ED}"/>
              </a:ext>
            </a:extLst>
          </p:cNvPr>
          <p:cNvSpPr txBox="1"/>
          <p:nvPr/>
        </p:nvSpPr>
        <p:spPr>
          <a:xfrm>
            <a:off x="2279576" y="761662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00" b="1" i="0" u="none" strike="noStrike" kern="0" cap="none" spc="0" normalizeH="0" baseline="0" noProof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ROBOLD" pitchFamily="2" charset="0"/>
                <a:ea typeface="+mn-ea"/>
                <a:cs typeface="+mn-cs"/>
              </a:rPr>
              <a:t>a big car.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grpSp>
        <p:nvGrpSpPr>
          <p:cNvPr id="7" name="6 Grupo">
            <a:extLst>
              <a:ext uri="{FF2B5EF4-FFF2-40B4-BE49-F238E27FC236}">
                <a16:creationId xmlns:a16="http://schemas.microsoft.com/office/drawing/2014/main" xmlns="" id="{D4794F2C-4A1A-4BA0-B5F2-3DBF71078E63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252413"/>
            <a:ext cx="4354512" cy="6137274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xmlns="" id="{98239B1D-7726-41EE-9F52-92A03A247350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xmlns="" id="{0CFDC82A-8E00-4168-B124-A0A768848DD3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xmlns="" id="{8803E860-B87D-4DD0-892E-A4A025110B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86538" y="252413"/>
            <a:ext cx="4356100" cy="6205492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xmlns="" id="{753CCFF9-12CF-43D3-A0CF-9C4B7B639C90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xmlns="" id="{1D39648E-2AB8-4855-BD6F-806C08E14942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7324735C-AC7B-4295-9491-22F90C3CDDF6}"/>
              </a:ext>
            </a:extLst>
          </p:cNvPr>
          <p:cNvSpPr/>
          <p:nvPr/>
        </p:nvSpPr>
        <p:spPr>
          <a:xfrm>
            <a:off x="0" y="252413"/>
            <a:ext cx="12192000" cy="6205492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xmlns="" id="{9831B310-B6BC-4CB3-A401-4B7F7431220F}"/>
              </a:ext>
            </a:extLst>
          </p:cNvPr>
          <p:cNvSpPr/>
          <p:nvPr/>
        </p:nvSpPr>
        <p:spPr>
          <a:xfrm>
            <a:off x="5035550" y="-1611313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A24C9341-FC2F-45DF-A9C9-8D55957A342C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6 CuadroTexto">
            <a:extLst>
              <a:ext uri="{FF2B5EF4-FFF2-40B4-BE49-F238E27FC236}">
                <a16:creationId xmlns:a16="http://schemas.microsoft.com/office/drawing/2014/main" xmlns="" id="{39D37D7A-F9EE-4D07-A1E1-C9583F6C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830" y="399802"/>
            <a:ext cx="23749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xmlns="" id="{4261EC6C-72B4-4743-900B-56C6BEEF611F}"/>
              </a:ext>
            </a:extLst>
          </p:cNvPr>
          <p:cNvSpPr txBox="1"/>
          <p:nvPr/>
        </p:nvSpPr>
        <p:spPr>
          <a:xfrm>
            <a:off x="2207568" y="692696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00" b="1" i="0" u="none" strike="noStrike" kern="0" cap="none" spc="0" normalizeH="0" baseline="0" noProof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ROBOLD" pitchFamily="2" charset="0"/>
                <a:ea typeface="+mn-ea"/>
                <a:cs typeface="+mn-cs"/>
              </a:rPr>
              <a:t>a big ball.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12" name="Picture 53">
            <a:extLst>
              <a:ext uri="{FF2B5EF4-FFF2-40B4-BE49-F238E27FC236}">
                <a16:creationId xmlns:a16="http://schemas.microsoft.com/office/drawing/2014/main" xmlns="" id="{DB31D4A7-01D3-440F-844A-DBF36A92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73766" y="1904999"/>
            <a:ext cx="5045578" cy="4412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6 Grupo">
            <a:extLst>
              <a:ext uri="{FF2B5EF4-FFF2-40B4-BE49-F238E27FC236}">
                <a16:creationId xmlns:a16="http://schemas.microsoft.com/office/drawing/2014/main" xmlns="" id="{3DD62D0C-61DE-48CB-BA5F-633FCA1CFB58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381453"/>
            <a:ext cx="4354512" cy="6062889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xmlns="" id="{0EC6687A-2E08-436E-814D-77311EA0C31C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xmlns="" id="{611C38BD-8160-4545-9D79-11BC8615D42E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xmlns="" id="{284453FA-E24A-4506-9A64-C38ACD62580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92888" y="333829"/>
            <a:ext cx="4356100" cy="6158592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xmlns="" id="{AB33E618-C729-4D9B-BC56-AF1379CD37CC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xmlns="" id="{CB3437BF-3367-44C2-86B4-88575E8F29D9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11B48419-B681-4075-9183-C3E44A53DE62}"/>
              </a:ext>
            </a:extLst>
          </p:cNvPr>
          <p:cNvSpPr/>
          <p:nvPr/>
        </p:nvSpPr>
        <p:spPr>
          <a:xfrm>
            <a:off x="29736" y="333829"/>
            <a:ext cx="12162264" cy="6110514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xmlns="" id="{6F6F215D-E768-4012-852B-710C34E1F6E2}"/>
              </a:ext>
            </a:extLst>
          </p:cNvPr>
          <p:cNvSpPr/>
          <p:nvPr/>
        </p:nvSpPr>
        <p:spPr>
          <a:xfrm>
            <a:off x="5032375" y="-1363663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242CFEDF-06AE-46BB-83E3-17018C93ABB1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AD0C90-BB78-54BF-8545-F84FC8049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1600" y="1094972"/>
            <a:ext cx="9620250" cy="5265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FF0DFD-048D-C275-D7CA-C2887EF0B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31126" y="320999"/>
            <a:ext cx="3662412" cy="7101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3D4F0D-9067-AF19-2CF8-70EFFECC5397}"/>
              </a:ext>
            </a:extLst>
          </p:cNvPr>
          <p:cNvSpPr txBox="1"/>
          <p:nvPr/>
        </p:nvSpPr>
        <p:spPr>
          <a:xfrm>
            <a:off x="98489" y="320998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</p:spTree>
    <p:extLst>
      <p:ext uri="{BB962C8B-B14F-4D97-AF65-F5344CB8AC3E}">
        <p14:creationId xmlns:p14="http://schemas.microsoft.com/office/powerpoint/2010/main" xmlns="" val="14905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6584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266513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57525" y="1181125"/>
            <a:ext cx="8769615" cy="5148828"/>
          </a:xfrm>
          <a:prstGeom prst="roundRect">
            <a:avLst/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xmlns="" val="13881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263563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75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3513290" y="1616401"/>
            <a:ext cx="6167740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>
                <a:solidFill>
                  <a:srgbClr val="00B050"/>
                </a:solidFill>
                <a:ea typeface="Times New Roman" panose="02020603050405020304" pitchFamily="18" charset="0"/>
              </a:rPr>
              <a:t>What can you see?</a:t>
            </a:r>
          </a:p>
          <a:p>
            <a:pPr algn="ctr"/>
            <a:r>
              <a:rPr lang="en-US" sz="3600">
                <a:solidFill>
                  <a:srgbClr val="00B050"/>
                </a:solidFill>
                <a:ea typeface="Times New Roman" panose="02020603050405020304" pitchFamily="18" charset="0"/>
              </a:rPr>
              <a:t>I can see....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69)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FF000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FF0000"/>
                </a:solidFill>
              </a:rPr>
              <a:t>Tiếng</a:t>
            </a:r>
            <a:r>
              <a:rPr lang="en-US" sz="3600" b="1" i="1" dirty="0">
                <a:solidFill>
                  <a:srgbClr val="FF0000"/>
                </a:solidFill>
              </a:rPr>
              <a:t> Anh 3 </a:t>
            </a:r>
            <a:r>
              <a:rPr lang="en-US" sz="3600" b="1" i="1" dirty="0" err="1">
                <a:solidFill>
                  <a:srgbClr val="FF0000"/>
                </a:solidFill>
              </a:rPr>
              <a:t>i</a:t>
            </a:r>
            <a:r>
              <a:rPr lang="en-US" sz="3600" b="1" i="1" dirty="0">
                <a:solidFill>
                  <a:srgbClr val="FF0000"/>
                </a:solidFill>
              </a:rPr>
              <a:t>-Learn Smart Start Notebook</a:t>
            </a:r>
            <a:r>
              <a:rPr lang="en-US" sz="3600" i="1" dirty="0">
                <a:solidFill>
                  <a:srgbClr val="FF000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46)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99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9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6 Rectángulo redondeado"/>
          <p:cNvSpPr/>
          <p:nvPr/>
        </p:nvSpPr>
        <p:spPr>
          <a:xfrm>
            <a:off x="691719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773308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854897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9364867" y="263472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610130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819781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738192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656603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6101306" y="296960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901370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691719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773308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854897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9364867" y="330448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610130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819781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738192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656603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6101306" y="363936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901370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691719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773308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854897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9364867" y="397424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610130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819781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738192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656603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6101306" y="430912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901370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691719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773308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854897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9364867" y="464400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610130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691719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773308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854897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9364867" y="1957588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610130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819781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738192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656603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6101306" y="2292468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901370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638800" y="5712616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  <p:sp>
        <p:nvSpPr>
          <p:cNvPr id="62" name="6 Rectángulo redondeado"/>
          <p:cNvSpPr/>
          <p:nvPr/>
        </p:nvSpPr>
        <p:spPr>
          <a:xfrm>
            <a:off x="324854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7 Rectángulo redondeado"/>
          <p:cNvSpPr/>
          <p:nvPr/>
        </p:nvSpPr>
        <p:spPr>
          <a:xfrm>
            <a:off x="406443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8 Rectángulo redondeado"/>
          <p:cNvSpPr/>
          <p:nvPr/>
        </p:nvSpPr>
        <p:spPr>
          <a:xfrm>
            <a:off x="488032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9 Rectángulo redondeado"/>
          <p:cNvSpPr/>
          <p:nvPr/>
        </p:nvSpPr>
        <p:spPr>
          <a:xfrm>
            <a:off x="5696215" y="263568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4 Rectángulo redondeado"/>
          <p:cNvSpPr/>
          <p:nvPr/>
        </p:nvSpPr>
        <p:spPr>
          <a:xfrm>
            <a:off x="243265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6 Rectángulo redondeado"/>
          <p:cNvSpPr/>
          <p:nvPr/>
        </p:nvSpPr>
        <p:spPr>
          <a:xfrm flipH="1">
            <a:off x="452916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7 Rectángulo redondeado"/>
          <p:cNvSpPr/>
          <p:nvPr/>
        </p:nvSpPr>
        <p:spPr>
          <a:xfrm flipH="1">
            <a:off x="371327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8 Rectángulo redondeado"/>
          <p:cNvSpPr/>
          <p:nvPr/>
        </p:nvSpPr>
        <p:spPr>
          <a:xfrm flipH="1">
            <a:off x="289738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9 Rectángulo redondeado"/>
          <p:cNvSpPr/>
          <p:nvPr/>
        </p:nvSpPr>
        <p:spPr>
          <a:xfrm flipH="1">
            <a:off x="2432654" y="29705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4 Rectángulo redondeado"/>
          <p:cNvSpPr/>
          <p:nvPr/>
        </p:nvSpPr>
        <p:spPr>
          <a:xfrm flipH="1">
            <a:off x="534505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6 Rectángulo redondeado"/>
          <p:cNvSpPr/>
          <p:nvPr/>
        </p:nvSpPr>
        <p:spPr>
          <a:xfrm>
            <a:off x="324854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7 Rectángulo redondeado"/>
          <p:cNvSpPr/>
          <p:nvPr/>
        </p:nvSpPr>
        <p:spPr>
          <a:xfrm>
            <a:off x="406443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8 Rectángulo redondeado"/>
          <p:cNvSpPr/>
          <p:nvPr/>
        </p:nvSpPr>
        <p:spPr>
          <a:xfrm>
            <a:off x="488032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9 Rectángulo redondeado"/>
          <p:cNvSpPr/>
          <p:nvPr/>
        </p:nvSpPr>
        <p:spPr>
          <a:xfrm>
            <a:off x="5696215" y="33054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4 Rectángulo redondeado"/>
          <p:cNvSpPr/>
          <p:nvPr/>
        </p:nvSpPr>
        <p:spPr>
          <a:xfrm>
            <a:off x="243265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6 Rectángulo redondeado"/>
          <p:cNvSpPr/>
          <p:nvPr/>
        </p:nvSpPr>
        <p:spPr>
          <a:xfrm flipH="1">
            <a:off x="452916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7 Rectángulo redondeado"/>
          <p:cNvSpPr/>
          <p:nvPr/>
        </p:nvSpPr>
        <p:spPr>
          <a:xfrm flipH="1">
            <a:off x="371327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8 Rectángulo redondeado"/>
          <p:cNvSpPr/>
          <p:nvPr/>
        </p:nvSpPr>
        <p:spPr>
          <a:xfrm flipH="1">
            <a:off x="289738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9 Rectángulo redondeado"/>
          <p:cNvSpPr/>
          <p:nvPr/>
        </p:nvSpPr>
        <p:spPr>
          <a:xfrm flipH="1">
            <a:off x="2432654" y="364032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4 Rectángulo redondeado"/>
          <p:cNvSpPr/>
          <p:nvPr/>
        </p:nvSpPr>
        <p:spPr>
          <a:xfrm flipH="1">
            <a:off x="534505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6 Rectángulo redondeado"/>
          <p:cNvSpPr/>
          <p:nvPr/>
        </p:nvSpPr>
        <p:spPr>
          <a:xfrm>
            <a:off x="324854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7 Rectángulo redondeado"/>
          <p:cNvSpPr/>
          <p:nvPr/>
        </p:nvSpPr>
        <p:spPr>
          <a:xfrm>
            <a:off x="406443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8 Rectángulo redondeado"/>
          <p:cNvSpPr/>
          <p:nvPr/>
        </p:nvSpPr>
        <p:spPr>
          <a:xfrm>
            <a:off x="488032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9 Rectángulo redondeado"/>
          <p:cNvSpPr/>
          <p:nvPr/>
        </p:nvSpPr>
        <p:spPr>
          <a:xfrm>
            <a:off x="5696215" y="397520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4 Rectángulo redondeado"/>
          <p:cNvSpPr/>
          <p:nvPr/>
        </p:nvSpPr>
        <p:spPr>
          <a:xfrm>
            <a:off x="243265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6 Rectángulo redondeado"/>
          <p:cNvSpPr/>
          <p:nvPr/>
        </p:nvSpPr>
        <p:spPr>
          <a:xfrm flipH="1">
            <a:off x="452916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7 Rectángulo redondeado"/>
          <p:cNvSpPr/>
          <p:nvPr/>
        </p:nvSpPr>
        <p:spPr>
          <a:xfrm flipH="1">
            <a:off x="371327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8 Rectángulo redondeado"/>
          <p:cNvSpPr/>
          <p:nvPr/>
        </p:nvSpPr>
        <p:spPr>
          <a:xfrm flipH="1">
            <a:off x="289738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9 Rectángulo redondeado"/>
          <p:cNvSpPr/>
          <p:nvPr/>
        </p:nvSpPr>
        <p:spPr>
          <a:xfrm flipH="1">
            <a:off x="2432654" y="431008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4 Rectángulo redondeado"/>
          <p:cNvSpPr/>
          <p:nvPr/>
        </p:nvSpPr>
        <p:spPr>
          <a:xfrm flipH="1">
            <a:off x="534505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6 Rectángulo redondeado"/>
          <p:cNvSpPr/>
          <p:nvPr/>
        </p:nvSpPr>
        <p:spPr>
          <a:xfrm>
            <a:off x="324854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7 Rectángulo redondeado"/>
          <p:cNvSpPr/>
          <p:nvPr/>
        </p:nvSpPr>
        <p:spPr>
          <a:xfrm>
            <a:off x="406443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8 Rectángulo redondeado"/>
          <p:cNvSpPr/>
          <p:nvPr/>
        </p:nvSpPr>
        <p:spPr>
          <a:xfrm>
            <a:off x="488032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9 Rectángulo redondeado"/>
          <p:cNvSpPr/>
          <p:nvPr/>
        </p:nvSpPr>
        <p:spPr>
          <a:xfrm>
            <a:off x="5696215" y="46449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4 Rectángulo redondeado"/>
          <p:cNvSpPr/>
          <p:nvPr/>
        </p:nvSpPr>
        <p:spPr>
          <a:xfrm>
            <a:off x="243265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6 Rectángulo redondeado"/>
          <p:cNvSpPr/>
          <p:nvPr/>
        </p:nvSpPr>
        <p:spPr>
          <a:xfrm>
            <a:off x="324854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7 Rectángulo redondeado"/>
          <p:cNvSpPr/>
          <p:nvPr/>
        </p:nvSpPr>
        <p:spPr>
          <a:xfrm>
            <a:off x="406443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8 Rectángulo redondeado"/>
          <p:cNvSpPr/>
          <p:nvPr/>
        </p:nvSpPr>
        <p:spPr>
          <a:xfrm>
            <a:off x="488032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9 Rectángulo redondeado"/>
          <p:cNvSpPr/>
          <p:nvPr/>
        </p:nvSpPr>
        <p:spPr>
          <a:xfrm>
            <a:off x="5696215" y="1958544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4 Rectángulo redondeado"/>
          <p:cNvSpPr/>
          <p:nvPr/>
        </p:nvSpPr>
        <p:spPr>
          <a:xfrm>
            <a:off x="243265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6 Rectángulo redondeado"/>
          <p:cNvSpPr/>
          <p:nvPr/>
        </p:nvSpPr>
        <p:spPr>
          <a:xfrm flipH="1">
            <a:off x="452916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7 Rectángulo redondeado"/>
          <p:cNvSpPr/>
          <p:nvPr/>
        </p:nvSpPr>
        <p:spPr>
          <a:xfrm flipH="1">
            <a:off x="371327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8 Rectángulo redondeado"/>
          <p:cNvSpPr/>
          <p:nvPr/>
        </p:nvSpPr>
        <p:spPr>
          <a:xfrm flipH="1">
            <a:off x="289738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9 Rectángulo redondeado"/>
          <p:cNvSpPr/>
          <p:nvPr/>
        </p:nvSpPr>
        <p:spPr>
          <a:xfrm flipH="1">
            <a:off x="2432654" y="2293424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4 Rectángulo redondeado"/>
          <p:cNvSpPr/>
          <p:nvPr/>
        </p:nvSpPr>
        <p:spPr>
          <a:xfrm flipH="1">
            <a:off x="534505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owchart: Terminator 39"/>
          <p:cNvSpPr/>
          <p:nvPr/>
        </p:nvSpPr>
        <p:spPr>
          <a:xfrm>
            <a:off x="2449587" y="7418852"/>
            <a:ext cx="7371169" cy="178158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00A7F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panose="020B0604020202020204" pitchFamily="34" charset="0"/>
              </a:rPr>
              <a:t>BRICK WALL GAME</a:t>
            </a:r>
          </a:p>
        </p:txBody>
      </p:sp>
      <p:sp>
        <p:nvSpPr>
          <p:cNvPr id="149" name="Flowchart: Terminator 148"/>
          <p:cNvSpPr/>
          <p:nvPr/>
        </p:nvSpPr>
        <p:spPr>
          <a:xfrm>
            <a:off x="2449587" y="2523070"/>
            <a:ext cx="7371169" cy="178158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00A7F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panose="020B0604020202020204" pitchFamily="34" charset="0"/>
              </a:rPr>
              <a:t>BRICK WALL GAME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42695" y="687395"/>
            <a:ext cx="2506611" cy="7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62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500" de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65819" y="2163949"/>
            <a:ext cx="3702518" cy="2791156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01560" y="4341361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01561" y="1962645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robot.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01560" y="3152003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xmlns="" val="133809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21278" y="2163949"/>
            <a:ext cx="3191600" cy="2791156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01560" y="4341361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3325305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179909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xmlns="" val="415311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21278" y="2739655"/>
            <a:ext cx="3191600" cy="1639744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0440" y="3295855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ruler.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4297418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ruler.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179909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xmlns="" val="42019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21278" y="2910921"/>
            <a:ext cx="3191600" cy="1297211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0440" y="3295855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4297418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179909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xmlns="" val="3822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10726</TotalTime>
  <Words>819</Words>
  <Application>Microsoft Office PowerPoint</Application>
  <PresentationFormat>Custom</PresentationFormat>
  <Paragraphs>166</Paragraphs>
  <Slides>44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Windows User</cp:lastModifiedBy>
  <cp:revision>181</cp:revision>
  <dcterms:created xsi:type="dcterms:W3CDTF">2020-12-08T03:17:05Z</dcterms:created>
  <dcterms:modified xsi:type="dcterms:W3CDTF">2024-03-16T16:16:12Z</dcterms:modified>
  <cp:category>9Slide.vn</cp:category>
</cp:coreProperties>
</file>