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305" r:id="rId2"/>
    <p:sldId id="311" r:id="rId3"/>
    <p:sldId id="317" r:id="rId4"/>
    <p:sldId id="320" r:id="rId5"/>
    <p:sldId id="326" r:id="rId6"/>
    <p:sldId id="328" r:id="rId7"/>
    <p:sldId id="333" r:id="rId8"/>
    <p:sldId id="331" r:id="rId9"/>
    <p:sldId id="332" r:id="rId10"/>
    <p:sldId id="329" r:id="rId11"/>
    <p:sldId id="330" r:id="rId12"/>
    <p:sldId id="327" r:id="rId13"/>
    <p:sldId id="322" r:id="rId14"/>
    <p:sldId id="256" r:id="rId15"/>
    <p:sldId id="309" r:id="rId16"/>
    <p:sldId id="310" r:id="rId17"/>
  </p:sldIdLst>
  <p:sldSz cx="12192000" cy="6858000"/>
  <p:notesSz cx="6858000" cy="9144000"/>
  <p:embeddedFontLst>
    <p:embeddedFont>
      <p:font typeface="Algerian" pitchFamily="82" charset="0"/>
      <p:regular r:id="rId19"/>
    </p:embeddedFont>
    <p:embeddedFont>
      <p:font typeface="Century Gothic" pitchFamily="34" charset="0"/>
      <p:regular r:id="rId20"/>
      <p:bold r:id="rId21"/>
      <p:italic r:id="rId22"/>
      <p:boldItalic r:id="rId23"/>
    </p:embeddedFon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Arial Black" pitchFamily="34" charset="0"/>
      <p:bold r:id="rId28"/>
    </p:embeddedFont>
    <p:embeddedFont>
      <p:font typeface="Calibri Light" pitchFamily="34" charset="0"/>
      <p:regular r:id="rId29"/>
      <p: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C3FC5"/>
    <a:srgbClr val="0082B0"/>
    <a:srgbClr val="632B8D"/>
    <a:srgbClr val="CFAFE7"/>
    <a:srgbClr val="C39BE1"/>
    <a:srgbClr val="F5B093"/>
    <a:srgbClr val="8D42C6"/>
    <a:srgbClr val="9E5EC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406" autoAdjust="0"/>
    <p:restoredTop sz="94660"/>
  </p:normalViewPr>
  <p:slideViewPr>
    <p:cSldViewPr snapToGrid="0">
      <p:cViewPr varScale="1">
        <p:scale>
          <a:sx n="66" d="100"/>
          <a:sy n="66" d="100"/>
        </p:scale>
        <p:origin x="-702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FC679-F673-4E48-8086-6BEB333D5521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F5176-BB70-4AD4-838D-8C39FF5590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3841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5368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00121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1607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4372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1516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2969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1224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4446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27721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84718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95199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47819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A2CB72-FF7B-4D31-944A-5ECDC60CFA1F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19D5C-AE50-408D-82F5-9187F5F934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2697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42C6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243840" y="228600"/>
            <a:ext cx="11704320" cy="6400800"/>
          </a:xfrm>
          <a:prstGeom prst="roundRect">
            <a:avLst>
              <a:gd name="adj" fmla="val 41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 flipH="1">
            <a:off x="-30381" y="5979678"/>
            <a:ext cx="878322" cy="8783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11622253" y="6190729"/>
            <a:ext cx="491566" cy="577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32247" y="163206"/>
            <a:ext cx="739615" cy="515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 flipH="1">
            <a:off x="7866" y="1917700"/>
            <a:ext cx="424142" cy="6356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9" cstate="print"/>
          <a:srcRect t="-5256" b="1"/>
          <a:stretch/>
        </p:blipFill>
        <p:spPr>
          <a:xfrm>
            <a:off x="11682545" y="4838700"/>
            <a:ext cx="503102" cy="8281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0" cstate="print"/>
          <a:srcRect l="45317" t="-7071" r="8232" b="7071"/>
          <a:stretch/>
        </p:blipFill>
        <p:spPr>
          <a:xfrm>
            <a:off x="11685504" y="-29817"/>
            <a:ext cx="498630" cy="7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157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audio" Target="../media/audio1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3.jpeg"/><Relationship Id="rId5" Type="http://schemas.microsoft.com/office/2007/relationships/media" Target="../media/media1.mp3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5"/>
          <p:cNvSpPr txBox="1"/>
          <p:nvPr/>
        </p:nvSpPr>
        <p:spPr>
          <a:xfrm>
            <a:off x="820222" y="3223532"/>
            <a:ext cx="10691445" cy="21236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What would you like to be in the future?</a:t>
            </a:r>
          </a:p>
        </p:txBody>
      </p:sp>
      <p:sp>
        <p:nvSpPr>
          <p:cNvPr id="6" name="MsPham4"/>
          <p:cNvSpPr txBox="1"/>
          <p:nvPr/>
        </p:nvSpPr>
        <p:spPr>
          <a:xfrm>
            <a:off x="3319751" y="1852231"/>
            <a:ext cx="5870188" cy="8875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Unit 15 – Lesson 3</a:t>
            </a:r>
            <a:endParaRPr lang="zh-CN" altLang="en-US" sz="1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黑体" panose="02010609060101010101" pitchFamily="2" charset="-122"/>
              <a:cs typeface="Times New Roman" pitchFamily="18" charset="0"/>
            </a:endParaRPr>
          </a:p>
        </p:txBody>
      </p:sp>
      <p:sp>
        <p:nvSpPr>
          <p:cNvPr id="4" name="MsPham4"/>
          <p:cNvSpPr txBox="1"/>
          <p:nvPr/>
        </p:nvSpPr>
        <p:spPr>
          <a:xfrm>
            <a:off x="975694" y="291945"/>
            <a:ext cx="5584763" cy="7240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 dirty="0" smtClean="0">
                <a:ln w="0"/>
                <a:solidFill>
                  <a:srgbClr val="8C3FC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TIẾNG ANH 5</a:t>
            </a:r>
            <a:endParaRPr lang="zh-CN" altLang="en-US" sz="1600" b="1" dirty="0">
              <a:ln w="0"/>
              <a:solidFill>
                <a:srgbClr val="8C3FC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黑体" panose="0201060906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950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97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How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2819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22958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Why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 cstate="print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73741" y="26948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229633" y="7262145"/>
            <a:ext cx="747421" cy="87665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195644" y="925063"/>
            <a:ext cx="521874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would you like to be a writer? 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Because I'd like to write stories for children.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129913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043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 you like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730978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are you like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75109" y="5358905"/>
            <a:ext cx="2651760" cy="7664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 you like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 cstate="print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7600" y="27564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478385" y="7059598"/>
            <a:ext cx="747421" cy="87665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195644" y="925063"/>
            <a:ext cx="521874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__________ to be a pilot? 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Because I'd like to fly a plane.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33699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043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fly a plane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730978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draw picture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75109" y="5358905"/>
            <a:ext cx="2651760" cy="7664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design building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 cstate="print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7600" y="27564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478385" y="7059598"/>
            <a:ext cx="747421" cy="87665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195644" y="925063"/>
            <a:ext cx="52187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would you like to be an architect? 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Because I'd like to _______.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229415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61396" y="1040522"/>
            <a:ext cx="2111423" cy="2476500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>
            <a:off x="614590" y="3159065"/>
            <a:ext cx="9750812" cy="1888743"/>
          </a:xfrm>
          <a:prstGeom prst="rightArrow">
            <a:avLst>
              <a:gd name="adj1" fmla="val 100000"/>
              <a:gd name="adj2" fmla="val 0"/>
            </a:avLst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82B0"/>
                </a:solidFill>
                <a:effectLst>
                  <a:outerShdw blurRad="38100" dist="22860" dir="5400000" algn="tl" rotWithShape="0">
                    <a:schemeClr val="accent2">
                      <a:lumMod val="75000"/>
                      <a:alpha val="21000"/>
                    </a:schemeClr>
                  </a:outerShdw>
                </a:effectLst>
                <a:latin typeface="Algerian" panose="04020705040A02060702" pitchFamily="82" charset="0"/>
              </a:rPr>
              <a:t>WELLDONE!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1396" y="5358316"/>
            <a:ext cx="1358302" cy="95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314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749893" y="301187"/>
            <a:ext cx="25907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 Listen and repeat</a:t>
            </a:r>
            <a:endParaRPr lang="en-US" sz="2000" dirty="0"/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35069084"/>
              </p:ext>
            </p:extLst>
          </p:nvPr>
        </p:nvGraphicFramePr>
        <p:xfrm>
          <a:off x="2360592" y="1229052"/>
          <a:ext cx="7923800" cy="4175760"/>
        </p:xfrm>
        <a:graphic>
          <a:graphicData uri="http://schemas.openxmlformats.org/drawingml/2006/table">
            <a:tbl>
              <a:tblPr/>
              <a:tblGrid>
                <a:gridCol w="7923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 would you like to be in the future? 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I'd like to be a nurse. 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</a:p>
                  </a:txBody>
                  <a:tcPr marL="190500" marR="190500" marT="190500" marB="190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Why would you like to be a nurse? 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Because I'd like to look after patients. 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</a:p>
                  </a:txBody>
                  <a:tcPr marL="190500" marR="190500" marT="190500" marB="190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17159" y="1725066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17159" y="2494686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17159" y="3759606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17159" y="4658766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8882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5 What would you like to be in the future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5 What would you like to be in the future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5 What would you like to be in the future-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5 What would you like to be in the future- - Lesson 3 - 1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</a:t>
            </a:r>
            <a:r>
              <a:rPr lang="en-US" sz="2000" b="1" dirty="0"/>
              <a:t> </a:t>
            </a:r>
            <a:r>
              <a:rPr lang="en-US" sz="2000" b="1" dirty="0">
                <a:latin typeface="Helvetica Neue"/>
              </a:rPr>
              <a:t>Listen and mark the sentence intonation (↷)</a:t>
            </a:r>
          </a:p>
        </p:txBody>
      </p:sp>
      <p:sp>
        <p:nvSpPr>
          <p:cNvPr id="3" name="Rectangle 2"/>
          <p:cNvSpPr/>
          <p:nvPr/>
        </p:nvSpPr>
        <p:spPr>
          <a:xfrm>
            <a:off x="2277971" y="804020"/>
            <a:ext cx="898932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A: What would he like to be in the future?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B: He'd like to be a teacher. </a:t>
            </a: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rgbClr val="002060"/>
              </a:solidFill>
              <a:latin typeface="Helvetica Neue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A: Where would he like to work?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B: He'd like to work in a school. </a:t>
            </a: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rgbClr val="002060"/>
              </a:solidFill>
              <a:latin typeface="Helvetica Neue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A: Why would he like to be a teacher?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B: Because he'd like to teach young children. </a:t>
            </a:r>
            <a:endParaRPr lang="en-US" sz="28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73073" y="991650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25805" y="1596758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09311" y="2912289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69847" y="3570268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696415" y="4809329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89966" y="5467308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1" name="Octagon 10"/>
          <p:cNvSpPr/>
          <p:nvPr/>
        </p:nvSpPr>
        <p:spPr>
          <a:xfrm>
            <a:off x="1686974" y="1127269"/>
            <a:ext cx="548203" cy="548640"/>
          </a:xfrm>
          <a:prstGeom prst="octag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Octagon 21"/>
          <p:cNvSpPr/>
          <p:nvPr/>
        </p:nvSpPr>
        <p:spPr>
          <a:xfrm>
            <a:off x="1686974" y="3092749"/>
            <a:ext cx="548203" cy="548640"/>
          </a:xfrm>
          <a:prstGeom prst="octag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Octagon 22"/>
          <p:cNvSpPr/>
          <p:nvPr/>
        </p:nvSpPr>
        <p:spPr>
          <a:xfrm>
            <a:off x="1686974" y="5058229"/>
            <a:ext cx="548203" cy="548640"/>
          </a:xfrm>
          <a:prstGeom prst="octag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61890" y="1230998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61890" y="3173899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61890" y="5116800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1086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5 What would you like to be in the future- - Lesson 3 - 2 Listen and mark the sentence intonation (↷)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5 What would you like to be in the future- - Lesson 3 - 2 Listen and mark the sentence intonation (↷)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5 What would you like to be in the future- - Lesson 3 - 2 Listen and mark the sentence intonation (↷)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0327" t="23760" r="21442" b="11360"/>
          <a:stretch/>
        </p:blipFill>
        <p:spPr>
          <a:xfrm>
            <a:off x="1405496" y="508379"/>
            <a:ext cx="9552789" cy="5984217"/>
          </a:xfrm>
          <a:prstGeom prst="round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26822" y="323713"/>
            <a:ext cx="1650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 Let’s chant</a:t>
            </a:r>
            <a:endParaRPr lang="en-US" dirty="0"/>
          </a:p>
        </p:txBody>
      </p:sp>
      <p:pic>
        <p:nvPicPr>
          <p:cNvPr id="4" name="Tiếng Anh 5 Tập 2 - Unit 15 What would you like to be in the future- - Lesson 3 - 3 Let’s chant. - Sách Mề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91182" y="5684520"/>
            <a:ext cx="419041" cy="419614"/>
          </a:xfrm>
          <a:prstGeom prst="ellipse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57" t="9640" r="10523" b="11149"/>
          <a:stretch/>
        </p:blipFill>
        <p:spPr>
          <a:xfrm>
            <a:off x="1546860" y="944880"/>
            <a:ext cx="426720" cy="426720"/>
          </a:xfrm>
          <a:prstGeom prst="ellipse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8496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5 What would you like to be in the future- - Lesson 3 - 3 Let’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5652" y="1926959"/>
            <a:ext cx="1550729" cy="211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42105" y="983579"/>
            <a:ext cx="1947624" cy="1886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513164" y="3013425"/>
            <a:ext cx="2111423" cy="2476500"/>
          </a:xfrm>
          <a:prstGeom prst="rect">
            <a:avLst/>
          </a:prstGeom>
        </p:spPr>
      </p:pic>
      <p:sp>
        <p:nvSpPr>
          <p:cNvPr id="15" name="Flowchart: Alternate Process 3"/>
          <p:cNvSpPr/>
          <p:nvPr/>
        </p:nvSpPr>
        <p:spPr>
          <a:xfrm>
            <a:off x="-3657592" y="10235541"/>
            <a:ext cx="18696254" cy="6370362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9900" b="1" dirty="0">
                <a:ln w="28575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chemeClr val="accent5">
                      <a:satMod val="175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Mario</a:t>
            </a:r>
          </a:p>
          <a:p>
            <a:pPr algn="ctr"/>
            <a:r>
              <a:rPr lang="en-US" sz="19900" b="1" dirty="0">
                <a:ln w="28575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chemeClr val="accent5">
                      <a:satMod val="175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PLAYING GOLF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6628" y="5383055"/>
            <a:ext cx="1887814" cy="9126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/>
          <a:srcRect t="48929"/>
          <a:stretch/>
        </p:blipFill>
        <p:spPr>
          <a:xfrm>
            <a:off x="843270" y="3962400"/>
            <a:ext cx="9266587" cy="161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053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97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819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 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22958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 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 cstate="print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73741" y="26948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3600" dirty="0"/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229633" y="7262145"/>
            <a:ext cx="747421" cy="8766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88381" y="518817"/>
            <a:ext cx="513633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 would you like to be in the future? 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I'd like to be a nurse. 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145724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043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I'd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730978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75109" y="5358905"/>
            <a:ext cx="2651760" cy="7664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I'd like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 cstate="print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7600" y="27564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478385" y="7059598"/>
            <a:ext cx="747421" cy="87665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288381" y="575967"/>
            <a:ext cx="51363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be in the future? 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____ to be a teacher. 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210638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97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the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2819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22958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an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 cstate="print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73741" y="26948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229633" y="7262145"/>
            <a:ext cx="747421" cy="87665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379958" y="830601"/>
            <a:ext cx="5136331" cy="1961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be in the future?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I’d like to be ___ architect. 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122193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043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should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730978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75109" y="5358905"/>
            <a:ext cx="2651760" cy="7664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would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 cstate="print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7600" y="27564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478385" y="7059598"/>
            <a:ext cx="747421" cy="87665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88381" y="779190"/>
            <a:ext cx="513633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_____ you like to be in the future?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I’d like to be a pilot. 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107277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043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She’d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730978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I’d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75109" y="5358905"/>
            <a:ext cx="2651760" cy="7664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He’d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 cstate="print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7600" y="27564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478385" y="7059598"/>
            <a:ext cx="747421" cy="87665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36850" y="937917"/>
            <a:ext cx="513633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like to be in the future?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___ like to be a writer. 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101212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043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your brother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730978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75109" y="5358905"/>
            <a:ext cx="2651760" cy="7664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your sister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 cstate="print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7600" y="27564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478385" y="7059598"/>
            <a:ext cx="747421" cy="87665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88381" y="801976"/>
            <a:ext cx="513633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like to be in the future?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She’d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like to be a doctor. 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124139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97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But 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2819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And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22958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 cstate="print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73741" y="26948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229633" y="7262145"/>
            <a:ext cx="747421" cy="8766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95644" y="925063"/>
            <a:ext cx="521874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 would you like to be a nurse? 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________ I'd like to look after patients.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186142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5266</TotalTime>
  <Words>147</Words>
  <Application>Microsoft Office PowerPoint</Application>
  <PresentationFormat>Custom</PresentationFormat>
  <Paragraphs>90</Paragraphs>
  <Slides>16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Times New Roman</vt:lpstr>
      <vt:lpstr>黑体</vt:lpstr>
      <vt:lpstr>Algerian</vt:lpstr>
      <vt:lpstr>Century Gothic</vt:lpstr>
      <vt:lpstr>Calibri</vt:lpstr>
      <vt:lpstr>Helvetica Neue</vt:lpstr>
      <vt:lpstr>Arial Black</vt:lpstr>
      <vt:lpstr>Calibri Light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>minhtuan6990@gmail.com / 01686898975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195</cp:revision>
  <dcterms:created xsi:type="dcterms:W3CDTF">2021-01-08T04:22:29Z</dcterms:created>
  <dcterms:modified xsi:type="dcterms:W3CDTF">2024-03-16T16:11:56Z</dcterms:modified>
</cp:coreProperties>
</file>