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65" r:id="rId3"/>
    <p:sldId id="267" r:id="rId4"/>
    <p:sldId id="268" r:id="rId5"/>
    <p:sldId id="317" r:id="rId6"/>
    <p:sldId id="442" r:id="rId7"/>
    <p:sldId id="443" r:id="rId8"/>
    <p:sldId id="444" r:id="rId9"/>
    <p:sldId id="445" r:id="rId10"/>
    <p:sldId id="378" r:id="rId11"/>
    <p:sldId id="377" r:id="rId12"/>
    <p:sldId id="379" r:id="rId13"/>
    <p:sldId id="270" r:id="rId14"/>
    <p:sldId id="285" r:id="rId15"/>
    <p:sldId id="303" r:id="rId16"/>
    <p:sldId id="310" r:id="rId17"/>
    <p:sldId id="446" r:id="rId18"/>
    <p:sldId id="289" r:id="rId19"/>
    <p:sldId id="311" r:id="rId20"/>
    <p:sldId id="315" r:id="rId21"/>
    <p:sldId id="312" r:id="rId22"/>
    <p:sldId id="316" r:id="rId23"/>
    <p:sldId id="291" r:id="rId24"/>
    <p:sldId id="309" r:id="rId25"/>
    <p:sldId id="287" r:id="rId26"/>
    <p:sldId id="447" r:id="rId27"/>
    <p:sldId id="293" r:id="rId28"/>
    <p:sldId id="313" r:id="rId29"/>
    <p:sldId id="314" r:id="rId30"/>
    <p:sldId id="294" r:id="rId31"/>
    <p:sldId id="295" r:id="rId32"/>
    <p:sldId id="296" r:id="rId33"/>
    <p:sldId id="29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95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52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2924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43205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17401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75489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55934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61937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1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1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58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6: Describing</a:t>
            </a:r>
            <a:r>
              <a:rPr lang="en-US" baseline="0" dirty="0">
                <a:solidFill>
                  <a:srgbClr val="FF0000"/>
                </a:solidFill>
              </a:rPr>
              <a:t> people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706708" y="-6217"/>
            <a:ext cx="2373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Review and practice 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7" r:id="rId13"/>
    <p:sldLayoutId id="2147483669" r:id="rId14"/>
    <p:sldLayoutId id="2147483671" r:id="rId15"/>
    <p:sldLayoutId id="2147483673" r:id="rId16"/>
    <p:sldLayoutId id="2147483694" r:id="rId17"/>
    <p:sldLayoutId id="2147483695" r:id="rId18"/>
    <p:sldLayoutId id="214748369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6.xml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microsoft.com/office/2007/relationships/media" Target="../media/media3.mp3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167549/Kliponious-green-tick" TargetMode="External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6.xml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microsoft.com/office/2007/relationships/media" Target="../media/media3.mp3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slideLayout" Target="../slideLayouts/slideLayout16.xml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98329/boy-with-headphone1-by-dcatcherex" TargetMode="External"/><Relationship Id="rId7" Type="http://schemas.openxmlformats.org/officeDocument/2006/relationships/hyperlink" Target="https://pixabay.com/en/switch-hand-button-finger-press-46783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hyperlink" Target="https://openclipart.org/detail/98419/girl%20with%20headphone2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microsoft.com/office/2007/relationships/media" Target="../media/media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DA6909-9A65-5897-6F12-55586D83096E}"/>
              </a:ext>
            </a:extLst>
          </p:cNvPr>
          <p:cNvSpPr txBox="1"/>
          <p:nvPr/>
        </p:nvSpPr>
        <p:spPr>
          <a:xfrm>
            <a:off x="5562848" y="2840087"/>
            <a:ext cx="625792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none" sz="2800" dirty="0">
                <a:solidFill>
                  <a:schemeClr val="accent1"/>
                </a:solidFill>
              </a:rPr>
              <a:t>Unit 6</a:t>
            </a:r>
          </a:p>
          <a:p>
            <a:pPr algn="ctr"/>
            <a:r>
              <a:rPr lang="x-none" sz="3600" dirty="0">
                <a:solidFill>
                  <a:srgbClr val="FF0000"/>
                </a:solidFill>
              </a:rPr>
              <a:t>DESCRIBING PEOPLE</a:t>
            </a:r>
          </a:p>
          <a:p>
            <a:pPr algn="ctr"/>
            <a:r>
              <a:rPr lang="x-none" sz="3600" dirty="0">
                <a:solidFill>
                  <a:srgbClr val="00B050"/>
                </a:solidFill>
              </a:rPr>
              <a:t>REVIEW </a:t>
            </a:r>
            <a:r>
              <a:rPr lang="en-US" sz="3600" dirty="0">
                <a:solidFill>
                  <a:srgbClr val="00B050"/>
                </a:solidFill>
              </a:rPr>
              <a:t>&amp; PRACTICE </a:t>
            </a:r>
            <a:r>
              <a:rPr lang="x-none" sz="3600" dirty="0">
                <a:solidFill>
                  <a:srgbClr val="00B050"/>
                </a:solidFill>
              </a:rPr>
              <a:t>1</a:t>
            </a:r>
          </a:p>
          <a:p>
            <a:pPr algn="ctr"/>
            <a:r>
              <a:rPr lang="x-none" sz="2800" dirty="0">
                <a:solidFill>
                  <a:srgbClr val="00B050"/>
                </a:solidFill>
              </a:rPr>
              <a:t>PAGE 90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8686" y="275772"/>
            <a:ext cx="3904343" cy="10450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NGOC LAM PRIMARY SCHOOL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C7262A-BCF3-2443-F7FC-B723EF7A6F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49" t="19026" r="10662" b="2947"/>
          <a:stretch/>
        </p:blipFill>
        <p:spPr>
          <a:xfrm>
            <a:off x="7458076" y="1898281"/>
            <a:ext cx="3671886" cy="4009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C8C8EF-F02D-8BE7-AE29-D2C0A04F1E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15" t="17086" r="15105" b="3041"/>
          <a:stretch/>
        </p:blipFill>
        <p:spPr>
          <a:xfrm>
            <a:off x="2312989" y="1898281"/>
            <a:ext cx="3514726" cy="41035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CD2 TRACK 64.mp3">
            <a:hlinkClick r:id="" action="ppaction://media"/>
            <a:extLst>
              <a:ext uri="{FF2B5EF4-FFF2-40B4-BE49-F238E27FC236}">
                <a16:creationId xmlns:a16="http://schemas.microsoft.com/office/drawing/2014/main" xmlns="" id="{FF326AFF-8350-DDB6-AF5C-5E237C96343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st="26487.0194" end="21719.065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0189" y="414338"/>
            <a:ext cx="812800" cy="81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9802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80C463-CBA0-8AB8-D414-C4C1A0EE45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99" t="18958" r="11624" b="1"/>
          <a:stretch/>
        </p:blipFill>
        <p:spPr>
          <a:xfrm>
            <a:off x="1962149" y="1928813"/>
            <a:ext cx="3243264" cy="3656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CD7F9A-1C7D-5575-345A-76320265E9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13" t="17486" r="16243" b="3262"/>
          <a:stretch/>
        </p:blipFill>
        <p:spPr>
          <a:xfrm>
            <a:off x="6986588" y="1928813"/>
            <a:ext cx="3014664" cy="3656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D2 TRACK 64.mp3">
            <a:hlinkClick r:id="" action="ppaction://media"/>
            <a:extLst>
              <a:ext uri="{FF2B5EF4-FFF2-40B4-BE49-F238E27FC236}">
                <a16:creationId xmlns:a16="http://schemas.microsoft.com/office/drawing/2014/main" xmlns="" id="{3ECC2546-C6A3-40AC-C1A6-BAFC2DE84C8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st="39442.2586" end="9383.507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37462" y="459651"/>
            <a:ext cx="812800" cy="81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6994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CD842C1-6035-50DD-FE32-0A138945BB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80" t="16059" r="12774" b="3444"/>
          <a:stretch/>
        </p:blipFill>
        <p:spPr>
          <a:xfrm>
            <a:off x="2028825" y="1771975"/>
            <a:ext cx="3500438" cy="4057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092533-91A2-F01C-3996-A891F2AD70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655" t="18233" r="14814" b="5286"/>
          <a:stretch/>
        </p:blipFill>
        <p:spPr>
          <a:xfrm>
            <a:off x="7458075" y="1981784"/>
            <a:ext cx="3400425" cy="3961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CD2 TRACK 64.mp3">
            <a:hlinkClick r:id="" action="ppaction://media"/>
            <a:extLst>
              <a:ext uri="{FF2B5EF4-FFF2-40B4-BE49-F238E27FC236}">
                <a16:creationId xmlns:a16="http://schemas.microsoft.com/office/drawing/2014/main" xmlns="" id="{BA07144F-B5DE-1213-B422-4FEB996860B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st="46026.5181" end="2530.73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2425" y="622300"/>
            <a:ext cx="812800" cy="81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9628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4039296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0616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B1769E-0DF3-6C12-E761-67CC48BAA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4631" y="480792"/>
            <a:ext cx="7772400" cy="8843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995D8B8-AE87-DE53-A5C6-B8F1F2B2F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04" y="2175186"/>
            <a:ext cx="12035791" cy="3857624"/>
          </a:xfrm>
          <a:prstGeom prst="rect">
            <a:avLst/>
          </a:prstGeom>
        </p:spPr>
      </p:pic>
      <p:pic>
        <p:nvPicPr>
          <p:cNvPr id="2" name="CD2 TRACK 76.mp3">
            <a:hlinkClick r:id="" action="ppaction://media"/>
            <a:extLst>
              <a:ext uri="{FF2B5EF4-FFF2-40B4-BE49-F238E27FC236}">
                <a16:creationId xmlns:a16="http://schemas.microsoft.com/office/drawing/2014/main" xmlns="" id="{5A694E26-777C-D377-96A2-728FC62CE7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end="115134.653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13024" y="516571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54147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AE39B3-E5BC-D9B7-802A-145E6CFC8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9821" y="0"/>
            <a:ext cx="6147582" cy="699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6710EBBA-7CC9-C7EB-0F1C-10836C69B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82521"/>
            <a:ext cx="12098828" cy="4260150"/>
          </a:xfrm>
          <a:prstGeom prst="rect">
            <a:avLst/>
          </a:prstGeom>
        </p:spPr>
      </p:pic>
      <p:pic>
        <p:nvPicPr>
          <p:cNvPr id="3" name="CD2 TRACK 76.mp3">
            <a:hlinkClick r:id="" action="ppaction://media"/>
            <a:extLst>
              <a:ext uri="{FF2B5EF4-FFF2-40B4-BE49-F238E27FC236}">
                <a16:creationId xmlns:a16="http://schemas.microsoft.com/office/drawing/2014/main" xmlns="" id="{A2A865EC-0971-E801-0FF4-9A08B45C6D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51365.938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546" y="90861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E1A8F001-BFCB-A8A7-31C2-E981A86529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2307687" y="2418028"/>
            <a:ext cx="604325" cy="691908"/>
          </a:xfrm>
          <a:prstGeom prst="rect">
            <a:avLst/>
          </a:prstGeom>
        </p:spPr>
      </p:pic>
      <p:pic>
        <p:nvPicPr>
          <p:cNvPr id="7" name="Picture 6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2C6644D6-EB48-A45D-A475-FF741793C7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10495085" y="2418027"/>
            <a:ext cx="604326" cy="691909"/>
          </a:xfrm>
          <a:prstGeom prst="rect">
            <a:avLst/>
          </a:prstGeom>
        </p:spPr>
      </p:pic>
      <p:pic>
        <p:nvPicPr>
          <p:cNvPr id="8" name="Picture 7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EA8BD43C-FEE5-B127-ADC7-5CB6E35B49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352279" y="4543864"/>
            <a:ext cx="725785" cy="830971"/>
          </a:xfrm>
          <a:prstGeom prst="rect">
            <a:avLst/>
          </a:prstGeom>
        </p:spPr>
      </p:pic>
      <p:pic>
        <p:nvPicPr>
          <p:cNvPr id="9" name="Picture 8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622799B6-69C4-AAA6-512F-B4138A581A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8426604" y="4747353"/>
            <a:ext cx="548054" cy="627482"/>
          </a:xfrm>
          <a:prstGeom prst="rect">
            <a:avLst/>
          </a:prstGeom>
        </p:spPr>
      </p:pic>
      <p:pic>
        <p:nvPicPr>
          <p:cNvPr id="10" name="CD2 TRACK 76.mp3">
            <a:hlinkClick r:id="" action="ppaction://media"/>
            <a:extLst>
              <a:ext uri="{FF2B5EF4-FFF2-40B4-BE49-F238E27FC236}">
                <a16:creationId xmlns:a16="http://schemas.microsoft.com/office/drawing/2014/main" xmlns="" id="{A2A865EC-0971-E801-0FF4-9A08B45C6D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51365.9385" end="91437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5264" y="78780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CD2 TRACK 76.mp3">
            <a:hlinkClick r:id="" action="ppaction://media"/>
            <a:extLst>
              <a:ext uri="{FF2B5EF4-FFF2-40B4-BE49-F238E27FC236}">
                <a16:creationId xmlns:a16="http://schemas.microsoft.com/office/drawing/2014/main" xmlns="" id="{A2A865EC-0971-E801-0FF4-9A08B45C6D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100977" end="40877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518" y="5515131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CD2 TRACK 76.mp3">
            <a:hlinkClick r:id="" action="ppaction://media"/>
            <a:extLst>
              <a:ext uri="{FF2B5EF4-FFF2-40B4-BE49-F238E27FC236}">
                <a16:creationId xmlns:a16="http://schemas.microsoft.com/office/drawing/2014/main" xmlns="" id="{A2A865EC-0971-E801-0FF4-9A08B45C6D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78286" end="67703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8446" y="749311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CD2 TRACK 76.mp3">
            <a:hlinkClick r:id="" action="ppaction://media"/>
            <a:extLst>
              <a:ext uri="{FF2B5EF4-FFF2-40B4-BE49-F238E27FC236}">
                <a16:creationId xmlns:a16="http://schemas.microsoft.com/office/drawing/2014/main" xmlns="" id="{A2A865EC-0971-E801-0FF4-9A08B45C6D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128237" end="2103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9411" y="551895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157290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1.mp4">
            <a:hlinkClick r:id="" action="ppaction://media"/>
            <a:extLst>
              <a:ext uri="{FF2B5EF4-FFF2-40B4-BE49-F238E27FC236}">
                <a16:creationId xmlns:a16="http://schemas.microsoft.com/office/drawing/2014/main" xmlns="" id="{C8C4A208-76BC-4038-030E-00836CA3ABE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317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83975"/>
            <a:ext cx="9125339" cy="694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7701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3B71E2-1D77-F2D8-B199-93E8C545B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000" y="401026"/>
            <a:ext cx="7772400" cy="6034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application&#10;&#10;Description automatically generated">
            <a:extLst>
              <a:ext uri="{FF2B5EF4-FFF2-40B4-BE49-F238E27FC236}">
                <a16:creationId xmlns:a16="http://schemas.microsoft.com/office/drawing/2014/main" xmlns="" id="{621E6243-18C1-C663-4A06-956B4F32E4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10"/>
          <a:stretch/>
        </p:blipFill>
        <p:spPr>
          <a:xfrm>
            <a:off x="905021" y="1778585"/>
            <a:ext cx="10381957" cy="3539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03455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96957" y="3481871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96957" y="2548033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53224" y="532038"/>
            <a:ext cx="4117975" cy="5791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32563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3B71E2-1D77-F2D8-B199-93E8C545B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000" y="401026"/>
            <a:ext cx="7772400" cy="6034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application&#10;&#10;Description automatically generated">
            <a:extLst>
              <a:ext uri="{FF2B5EF4-FFF2-40B4-BE49-F238E27FC236}">
                <a16:creationId xmlns:a16="http://schemas.microsoft.com/office/drawing/2014/main" xmlns="" id="{621E6243-18C1-C663-4A06-956B4F32E4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672" t="1621" b="5026"/>
          <a:stretch/>
        </p:blipFill>
        <p:spPr>
          <a:xfrm>
            <a:off x="956604" y="1702191"/>
            <a:ext cx="10658678" cy="4048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FFBB11EB-0396-F3C5-9714-4250C99857A5}"/>
              </a:ext>
            </a:extLst>
          </p:cNvPr>
          <p:cNvSpPr/>
          <p:nvPr/>
        </p:nvSpPr>
        <p:spPr>
          <a:xfrm>
            <a:off x="4164037" y="4906380"/>
            <a:ext cx="815926" cy="8440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5466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06A77B1-9862-C017-4DD3-1E012E6DC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000" y="401026"/>
            <a:ext cx="7772400" cy="6034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D15B38A2-F4C3-E0B0-E759-AD0A1FA091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9107"/>
          <a:stretch/>
        </p:blipFill>
        <p:spPr>
          <a:xfrm>
            <a:off x="1137139" y="2061364"/>
            <a:ext cx="9917722" cy="308764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2E1AF1E4-6118-A597-974F-F2D9B5F74808}"/>
              </a:ext>
            </a:extLst>
          </p:cNvPr>
          <p:cNvSpPr/>
          <p:nvPr/>
        </p:nvSpPr>
        <p:spPr>
          <a:xfrm>
            <a:off x="3319976" y="3006969"/>
            <a:ext cx="815926" cy="8440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42184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06A77B1-9862-C017-4DD3-1E012E6DC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000" y="401026"/>
            <a:ext cx="7772400" cy="6034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D15B38A2-F4C3-E0B0-E759-AD0A1FA091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964"/>
          <a:stretch/>
        </p:blipFill>
        <p:spPr>
          <a:xfrm>
            <a:off x="1436290" y="2145770"/>
            <a:ext cx="9319419" cy="327865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C93F0211-0117-2866-9D65-ADF76F4E4314}"/>
              </a:ext>
            </a:extLst>
          </p:cNvPr>
          <p:cNvSpPr/>
          <p:nvPr/>
        </p:nvSpPr>
        <p:spPr>
          <a:xfrm>
            <a:off x="4036200" y="3967089"/>
            <a:ext cx="718680" cy="6620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26346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1487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40E895-2924-3DCB-B26A-753356253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970" y="526268"/>
            <a:ext cx="7772400" cy="568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52E26DFA-85BE-AF1B-67BD-ED6D56CB4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999" y="2222031"/>
            <a:ext cx="12010465" cy="26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8355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0993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FC55BE6-07DF-A61B-2525-9516414230D4}"/>
              </a:ext>
            </a:extLst>
          </p:cNvPr>
          <p:cNvSpPr txBox="1"/>
          <p:nvPr/>
        </p:nvSpPr>
        <p:spPr>
          <a:xfrm>
            <a:off x="745588" y="2096086"/>
            <a:ext cx="11344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C00000"/>
                </a:solidFill>
              </a:rPr>
              <a:t>TELL YOUR FRIENDS ABOUT YOUR FAMILY MEMBERS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xmlns="" id="{6BF66BD1-7D83-2C82-4CB2-0A3777DB142F}"/>
              </a:ext>
            </a:extLst>
          </p:cNvPr>
          <p:cNvSpPr/>
          <p:nvPr/>
        </p:nvSpPr>
        <p:spPr>
          <a:xfrm>
            <a:off x="3679903" y="3261171"/>
            <a:ext cx="2854712" cy="970717"/>
          </a:xfrm>
          <a:prstGeom prst="wedgeRoundRectCallout">
            <a:avLst>
              <a:gd name="adj1" fmla="val 30845"/>
              <a:gd name="adj2" fmla="val 88889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xmlns="" id="{6BF80A3E-8BD8-C4DD-593D-48FA8FCCD359}"/>
              </a:ext>
            </a:extLst>
          </p:cNvPr>
          <p:cNvSpPr/>
          <p:nvPr/>
        </p:nvSpPr>
        <p:spPr>
          <a:xfrm>
            <a:off x="6757640" y="3847171"/>
            <a:ext cx="2583366" cy="970717"/>
          </a:xfrm>
          <a:prstGeom prst="wedgeRoundRectCallout">
            <a:avLst>
              <a:gd name="adj1" fmla="val 8867"/>
              <a:gd name="adj2" fmla="val 902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389275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042656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66D9F0-AF53-D6BC-7E03-5B3F916F5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7837" y="0"/>
            <a:ext cx="5810251" cy="825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EF6FD2-34BA-56D0-F9EF-BA596DAA77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0221" y="968149"/>
            <a:ext cx="8693770" cy="5413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AF15EF-562A-47A2-4846-F83982F369D4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60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6D3585-635C-FFCD-B2A1-29A508C3C960}"/>
              </a:ext>
            </a:extLst>
          </p:cNvPr>
          <p:cNvSpPr txBox="1"/>
          <p:nvPr/>
        </p:nvSpPr>
        <p:spPr>
          <a:xfrm>
            <a:off x="7512148" y="2532185"/>
            <a:ext cx="946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slim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3D39465-2203-ED20-86B8-F9421A31B9D5}"/>
              </a:ext>
            </a:extLst>
          </p:cNvPr>
          <p:cNvSpPr txBox="1"/>
          <p:nvPr/>
        </p:nvSpPr>
        <p:spPr>
          <a:xfrm>
            <a:off x="7512148" y="3924885"/>
            <a:ext cx="1601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straight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95925B5-79C9-7AD5-ED11-F9A7D6C5F7F6}"/>
              </a:ext>
            </a:extLst>
          </p:cNvPr>
          <p:cNvSpPr txBox="1"/>
          <p:nvPr/>
        </p:nvSpPr>
        <p:spPr>
          <a:xfrm>
            <a:off x="7539495" y="5317585"/>
            <a:ext cx="1260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blond</a:t>
            </a:r>
          </a:p>
        </p:txBody>
      </p:sp>
    </p:spTree>
    <p:extLst>
      <p:ext uri="{BB962C8B-B14F-4D97-AF65-F5344CB8AC3E}">
        <p14:creationId xmlns:p14="http://schemas.microsoft.com/office/powerpoint/2010/main" xmlns="" val="180587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66D9F0-AF53-D6BC-7E03-5B3F916F5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6895" y="0"/>
            <a:ext cx="64389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6B2DF3-5145-7140-FAEE-FC8B012425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8932" y="1210418"/>
            <a:ext cx="8192185" cy="51755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BB4C3A1-0361-3C5A-440A-D48593732638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60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EDEF96B-D9BC-6168-07F5-BD44856AD747}"/>
              </a:ext>
            </a:extLst>
          </p:cNvPr>
          <p:cNvSpPr txBox="1"/>
          <p:nvPr/>
        </p:nvSpPr>
        <p:spPr>
          <a:xfrm>
            <a:off x="6921304" y="1378633"/>
            <a:ext cx="2154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handsome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62A70E-1B3D-3C66-AC63-72DDADF1474A}"/>
              </a:ext>
            </a:extLst>
          </p:cNvPr>
          <p:cNvSpPr txBox="1"/>
          <p:nvPr/>
        </p:nvSpPr>
        <p:spPr>
          <a:xfrm>
            <a:off x="6921304" y="2771745"/>
            <a:ext cx="1317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pretty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C2045C-D2E4-2F42-8C46-062C9022302F}"/>
              </a:ext>
            </a:extLst>
          </p:cNvPr>
          <p:cNvSpPr txBox="1"/>
          <p:nvPr/>
        </p:nvSpPr>
        <p:spPr>
          <a:xfrm>
            <a:off x="6921304" y="4037427"/>
            <a:ext cx="1273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beard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0AACF5-0BA9-5C01-81FF-A8F3D7DA6834}"/>
              </a:ext>
            </a:extLst>
          </p:cNvPr>
          <p:cNvSpPr txBox="1"/>
          <p:nvPr/>
        </p:nvSpPr>
        <p:spPr>
          <a:xfrm>
            <a:off x="6901907" y="5303109"/>
            <a:ext cx="1096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curly</a:t>
            </a:r>
          </a:p>
        </p:txBody>
      </p:sp>
    </p:spTree>
    <p:extLst>
      <p:ext uri="{BB962C8B-B14F-4D97-AF65-F5344CB8AC3E}">
        <p14:creationId xmlns:p14="http://schemas.microsoft.com/office/powerpoint/2010/main" xmlns="" val="206150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review Unit 6.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Handsome, pretty, slim, blond, curly, straight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pPr algn="ctr"/>
            <a:r>
              <a:rPr lang="en-US" sz="3600" i="1" dirty="0">
                <a:solidFill>
                  <a:srgbClr val="00B050"/>
                </a:solidFill>
              </a:rPr>
              <a:t>What does he look like?</a:t>
            </a:r>
          </a:p>
          <a:p>
            <a:pPr algn="ctr"/>
            <a:r>
              <a:rPr lang="en-US" sz="3600" i="1" dirty="0">
                <a:solidFill>
                  <a:srgbClr val="00B050"/>
                </a:solidFill>
              </a:rPr>
              <a:t>He is slim and tall.</a:t>
            </a:r>
          </a:p>
          <a:p>
            <a:pPr algn="ctr"/>
            <a:r>
              <a:rPr lang="en-US" sz="3600" i="1" dirty="0">
                <a:solidFill>
                  <a:srgbClr val="00B050"/>
                </a:solidFill>
              </a:rPr>
              <a:t>Is she tall or short?</a:t>
            </a:r>
          </a:p>
          <a:p>
            <a:pPr algn="ctr"/>
            <a:r>
              <a:rPr lang="en-US" sz="3600" i="1" dirty="0">
                <a:solidFill>
                  <a:srgbClr val="00B050"/>
                </a:solidFill>
              </a:rPr>
              <a:t>She is tall.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8246867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783370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Handsome,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Pretty,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Slim,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Blond,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Curly,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Straight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What does he look like?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 is slim and tall.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Is she tall or short?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She is tall.</a:t>
            </a:r>
          </a:p>
        </p:txBody>
      </p:sp>
    </p:spTree>
    <p:extLst>
      <p:ext uri="{BB962C8B-B14F-4D97-AF65-F5344CB8AC3E}">
        <p14:creationId xmlns:p14="http://schemas.microsoft.com/office/powerpoint/2010/main" xmlns="" val="1601880872"/>
      </p:ext>
    </p:extLst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60).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38).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91 SB).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358"/>
          <a:stretch/>
        </p:blipFill>
        <p:spPr>
          <a:xfrm>
            <a:off x="0" y="0"/>
            <a:ext cx="12192000" cy="70514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4260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xmlns="" val="247688863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33B98A-F64C-B899-24DA-6C994D0B15F3}"/>
              </a:ext>
            </a:extLst>
          </p:cNvPr>
          <p:cNvSpPr txBox="1"/>
          <p:nvPr/>
        </p:nvSpPr>
        <p:spPr>
          <a:xfrm>
            <a:off x="990600" y="4642583"/>
            <a:ext cx="102108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LISTEN AND CHOOSE</a:t>
            </a: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7BAD8F43-DD26-695A-3ACC-9E743EDCE2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-1" b="28522"/>
          <a:stretch/>
        </p:blipFill>
        <p:spPr>
          <a:xfrm>
            <a:off x="4533599" y="556807"/>
            <a:ext cx="3124798" cy="3236976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5B17F75-367D-9849-204B-39DBF0E683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r="-3" b="21787"/>
          <a:stretch/>
        </p:blipFill>
        <p:spPr>
          <a:xfrm>
            <a:off x="616595" y="556384"/>
            <a:ext cx="3124782" cy="323697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F3793DA5-7132-1A38-6628-698C8FD65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r="27597" b="-2"/>
          <a:stretch/>
        </p:blipFill>
        <p:spPr>
          <a:xfrm>
            <a:off x="8479629" y="703469"/>
            <a:ext cx="3124010" cy="32361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12852E4-2981-7C0B-ED9A-54412BE04AB2}"/>
              </a:ext>
            </a:extLst>
          </p:cNvPr>
          <p:cNvSpPr txBox="1"/>
          <p:nvPr/>
        </p:nvSpPr>
        <p:spPr>
          <a:xfrm>
            <a:off x="213757" y="5742428"/>
            <a:ext cx="235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FF0000"/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xmlns="" val="1378648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B3689C3-C916-8611-04D3-F191FABD51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09" t="18995" r="15787" b="8698"/>
          <a:stretch/>
        </p:blipFill>
        <p:spPr>
          <a:xfrm>
            <a:off x="2057399" y="2005607"/>
            <a:ext cx="3471863" cy="3552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3FB0F2AC-94B4-F045-93A1-350B929EA8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27" t="23493" r="9414" b="14031"/>
          <a:stretch/>
        </p:blipFill>
        <p:spPr>
          <a:xfrm rot="1187509">
            <a:off x="7215683" y="2120388"/>
            <a:ext cx="4321764" cy="3343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CD2 TRACK 58.mp3">
            <a:hlinkClick r:id="" action="ppaction://media"/>
            <a:extLst>
              <a:ext uri="{FF2B5EF4-FFF2-40B4-BE49-F238E27FC236}">
                <a16:creationId xmlns:a16="http://schemas.microsoft.com/office/drawing/2014/main" xmlns="" id="{6B5CDB93-A6DC-16F8-E27A-0923816176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st="34581.9874" end="6806.85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3568" y="513938"/>
            <a:ext cx="812800" cy="81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8369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5BE334A1-1813-FD3B-C426-E0FC14E717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51" t="26249" r="8163" b="19961"/>
          <a:stretch/>
        </p:blipFill>
        <p:spPr>
          <a:xfrm>
            <a:off x="7099899" y="2144137"/>
            <a:ext cx="4029075" cy="2569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4969D70F-C1FA-D245-8CC1-701441A4A8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65" t="25919" r="7177" b="21096"/>
          <a:stretch/>
        </p:blipFill>
        <p:spPr>
          <a:xfrm rot="648195">
            <a:off x="1490348" y="2401820"/>
            <a:ext cx="4380672" cy="2814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CD2 TRACK 58.mp3">
            <a:hlinkClick r:id="" action="ppaction://media"/>
            <a:extLst>
              <a:ext uri="{FF2B5EF4-FFF2-40B4-BE49-F238E27FC236}">
                <a16:creationId xmlns:a16="http://schemas.microsoft.com/office/drawing/2014/main" xmlns="" id="{1A825B89-DF40-BAB5-E22C-27173A1961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st="19742.9228" end="21753.314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9427" y="577721"/>
            <a:ext cx="812800" cy="81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0200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application&#10;&#10;Description automatically generated">
            <a:extLst>
              <a:ext uri="{FF2B5EF4-FFF2-40B4-BE49-F238E27FC236}">
                <a16:creationId xmlns:a16="http://schemas.microsoft.com/office/drawing/2014/main" xmlns="" id="{7297091D-51EF-5A02-B4BA-2B822F7515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87" t="13628" r="17275" b="8437"/>
          <a:stretch/>
        </p:blipFill>
        <p:spPr>
          <a:xfrm>
            <a:off x="1957388" y="1657350"/>
            <a:ext cx="3105586" cy="3986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BC03F6A8-16D6-B824-1B38-EF785BC6BB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49" t="25275" r="9520" b="9313"/>
          <a:stretch/>
        </p:blipFill>
        <p:spPr>
          <a:xfrm rot="1021912">
            <a:off x="6592123" y="1626025"/>
            <a:ext cx="4480689" cy="36059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CD2 TRACK 58.mp3">
            <a:hlinkClick r:id="" action="ppaction://media"/>
            <a:extLst>
              <a:ext uri="{FF2B5EF4-FFF2-40B4-BE49-F238E27FC236}">
                <a16:creationId xmlns:a16="http://schemas.microsoft.com/office/drawing/2014/main" xmlns="" id="{9B1E5B65-9BEB-58A2-9DD0-01F379C2158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st="24576.1073" end="16722.312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6444" y="340262"/>
            <a:ext cx="812800" cy="81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9829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2 TRACK 58.mp3">
            <a:hlinkClick r:id="" action="ppaction://media"/>
            <a:extLst>
              <a:ext uri="{FF2B5EF4-FFF2-40B4-BE49-F238E27FC236}">
                <a16:creationId xmlns:a16="http://schemas.microsoft.com/office/drawing/2014/main" xmlns="" id="{5A266811-4337-917E-C45A-1B2FFBDDD85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40224.4557" end="1407.58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592" y="785403"/>
            <a:ext cx="812800" cy="81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CFB383B-092A-E1DB-8124-5F8FB1B556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909" t="18995" r="15787" b="8698"/>
          <a:stretch/>
        </p:blipFill>
        <p:spPr>
          <a:xfrm>
            <a:off x="3774001" y="2127071"/>
            <a:ext cx="3019022" cy="30889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Text, application&#10;&#10;Description automatically generated">
            <a:extLst>
              <a:ext uri="{FF2B5EF4-FFF2-40B4-BE49-F238E27FC236}">
                <a16:creationId xmlns:a16="http://schemas.microsoft.com/office/drawing/2014/main" xmlns="" id="{EFEDC0C7-89AE-8ECE-AA4F-CFAF13CCBC1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887" t="13628" r="17275" b="8437"/>
          <a:stretch/>
        </p:blipFill>
        <p:spPr>
          <a:xfrm>
            <a:off x="640279" y="2996853"/>
            <a:ext cx="2487016" cy="31922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51CBA3D-8D10-3A89-FA6B-DE7EAB2E80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749" t="25275" r="9520" b="9313"/>
          <a:stretch/>
        </p:blipFill>
        <p:spPr>
          <a:xfrm rot="1021912">
            <a:off x="7783956" y="1095585"/>
            <a:ext cx="3588227" cy="28877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2208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233</Words>
  <Application>Microsoft Office PowerPoint</Application>
  <PresentationFormat>Custom</PresentationFormat>
  <Paragraphs>66</Paragraphs>
  <Slides>33</Slides>
  <Notes>2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24</cp:revision>
  <dcterms:created xsi:type="dcterms:W3CDTF">2023-01-31T08:21:18Z</dcterms:created>
  <dcterms:modified xsi:type="dcterms:W3CDTF">2024-02-28T17:05:38Z</dcterms:modified>
</cp:coreProperties>
</file>