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5"/>
  </p:notesMasterIdLst>
  <p:sldIdLst>
    <p:sldId id="379" r:id="rId2"/>
    <p:sldId id="380" r:id="rId3"/>
    <p:sldId id="381" r:id="rId4"/>
    <p:sldId id="268" r:id="rId5"/>
    <p:sldId id="382" r:id="rId6"/>
    <p:sldId id="269" r:id="rId7"/>
    <p:sldId id="373" r:id="rId8"/>
    <p:sldId id="341" r:id="rId9"/>
    <p:sldId id="342" r:id="rId10"/>
    <p:sldId id="338" r:id="rId11"/>
    <p:sldId id="340" r:id="rId12"/>
    <p:sldId id="270" r:id="rId13"/>
    <p:sldId id="289" r:id="rId14"/>
    <p:sldId id="298" r:id="rId15"/>
    <p:sldId id="343" r:id="rId16"/>
    <p:sldId id="350" r:id="rId17"/>
    <p:sldId id="299" r:id="rId18"/>
    <p:sldId id="300" r:id="rId19"/>
    <p:sldId id="351" r:id="rId20"/>
    <p:sldId id="301" r:id="rId21"/>
    <p:sldId id="302" r:id="rId22"/>
    <p:sldId id="377" r:id="rId23"/>
    <p:sldId id="348" r:id="rId24"/>
    <p:sldId id="346" r:id="rId25"/>
    <p:sldId id="345" r:id="rId26"/>
    <p:sldId id="349" r:id="rId27"/>
    <p:sldId id="291" r:id="rId28"/>
    <p:sldId id="328" r:id="rId29"/>
    <p:sldId id="293" r:id="rId30"/>
    <p:sldId id="294" r:id="rId31"/>
    <p:sldId id="378" r:id="rId32"/>
    <p:sldId id="296" r:id="rId33"/>
    <p:sldId id="297" r:id="rId3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A2FE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10"/>
    <p:restoredTop sz="94646"/>
  </p:normalViewPr>
  <p:slideViewPr>
    <p:cSldViewPr snapToGrid="0">
      <p:cViewPr varScale="1">
        <p:scale>
          <a:sx n="66" d="100"/>
          <a:sy n="66" d="100"/>
        </p:scale>
        <p:origin x="-65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x-none" smtClean="0"/>
              <a:pPr/>
              <a:t>2/28/2024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734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04687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49426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54065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58674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86799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22952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4875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77402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2309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50073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74959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55095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48615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349399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12714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35543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329944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190817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81518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34925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267222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121145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68795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8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8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4185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6: Describing people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Art Lesson 4.2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6" r:id="rId23"/>
    <p:sldLayoutId id="2147483691" r:id="rId24"/>
    <p:sldLayoutId id="2147483692" r:id="rId25"/>
    <p:sldLayoutId id="2147483693" r:id="rId26"/>
    <p:sldLayoutId id="2147483694" r:id="rId27"/>
    <p:sldLayoutId id="2147483705" r:id="rId28"/>
    <p:sldLayoutId id="2147483707" r:id="rId29"/>
    <p:sldLayoutId id="2147483708" r:id="rId30"/>
    <p:sldLayoutId id="2147483709" r:id="rId31"/>
    <p:sldLayoutId id="2147483710" r:id="rId32"/>
    <p:sldLayoutId id="2147483711" r:id="rId33"/>
    <p:sldLayoutId id="2147483712" r:id="rId34"/>
    <p:sldLayoutId id="2147483713" r:id="rId35"/>
    <p:sldLayoutId id="2147483714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tiff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2.tiff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tiff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2.tiff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2.tiff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7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7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7.xml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microsoft.com/office/2007/relationships/media" Target="../media/media3.mp3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7.xml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microsoft.com/office/2007/relationships/media" Target="../media/media3.mp3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72844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openclipart.org/detail/215598/Big%20eyes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FE8BFC-7D8F-8EAB-0278-4250F4920A8C}"/>
              </a:ext>
            </a:extLst>
          </p:cNvPr>
          <p:cNvSpPr txBox="1"/>
          <p:nvPr/>
        </p:nvSpPr>
        <p:spPr>
          <a:xfrm>
            <a:off x="5562848" y="2840087"/>
            <a:ext cx="625792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none" sz="2800" dirty="0">
                <a:solidFill>
                  <a:schemeClr val="accent1"/>
                </a:solidFill>
              </a:rPr>
              <a:t>Unit 6</a:t>
            </a:r>
          </a:p>
          <a:p>
            <a:pPr algn="ctr"/>
            <a:r>
              <a:rPr lang="x-none" sz="3600" dirty="0">
                <a:solidFill>
                  <a:srgbClr val="FF0000"/>
                </a:solidFill>
              </a:rPr>
              <a:t>DESCRIBING PEOPLE</a:t>
            </a:r>
          </a:p>
          <a:p>
            <a:pPr algn="ctr"/>
            <a:r>
              <a:rPr lang="x-none" sz="3600" dirty="0">
                <a:solidFill>
                  <a:srgbClr val="00B050"/>
                </a:solidFill>
              </a:rPr>
              <a:t>ART LESSON 2</a:t>
            </a:r>
          </a:p>
          <a:p>
            <a:pPr algn="ctr"/>
            <a:r>
              <a:rPr lang="x-none" sz="2800" dirty="0">
                <a:solidFill>
                  <a:srgbClr val="00B050"/>
                </a:solidFill>
              </a:rPr>
              <a:t>PAGE 88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8686" y="275772"/>
            <a:ext cx="3904343" cy="10450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NGOC LAM PRIMARY SCHOOL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137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FF628F9-B134-55AE-F37D-C1CE44DDA490}"/>
              </a:ext>
            </a:extLst>
          </p:cNvPr>
          <p:cNvSpPr txBox="1"/>
          <p:nvPr/>
        </p:nvSpPr>
        <p:spPr>
          <a:xfrm>
            <a:off x="653143" y="890649"/>
            <a:ext cx="1645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chemeClr val="accent2">
                    <a:lumMod val="75000"/>
                  </a:schemeClr>
                </a:solidFill>
              </a:rPr>
              <a:t>brother</a:t>
            </a:r>
            <a:endParaRPr lang="x-none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 descr="A child holding a balloon&#10;&#10;Description automatically generated">
            <a:extLst>
              <a:ext uri="{FF2B5EF4-FFF2-40B4-BE49-F238E27FC236}">
                <a16:creationId xmlns:a16="http://schemas.microsoft.com/office/drawing/2014/main" xmlns="" id="{EB6AB5F1-08D7-B581-C934-8EDAC64A22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8" t="19097" r="14252" b="15429"/>
          <a:stretch/>
        </p:blipFill>
        <p:spPr>
          <a:xfrm>
            <a:off x="619364" y="1641633"/>
            <a:ext cx="3357562" cy="330041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xmlns="" id="{71B6A123-E062-7638-31B4-A67B056FBA2A}"/>
              </a:ext>
            </a:extLst>
          </p:cNvPr>
          <p:cNvSpPr/>
          <p:nvPr/>
        </p:nvSpPr>
        <p:spPr>
          <a:xfrm>
            <a:off x="4443413" y="1920240"/>
            <a:ext cx="6850021" cy="1371600"/>
          </a:xfrm>
          <a:prstGeom prst="wedgeRoundRectCallout">
            <a:avLst>
              <a:gd name="adj1" fmla="val -43013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0070C0"/>
                </a:solidFill>
              </a:rPr>
              <a:t>What does your brother look like?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xmlns="" id="{0F02A411-A4F9-BF53-D06C-28ACBD73B5C4}"/>
              </a:ext>
            </a:extLst>
          </p:cNvPr>
          <p:cNvSpPr/>
          <p:nvPr/>
        </p:nvSpPr>
        <p:spPr>
          <a:xfrm>
            <a:off x="6464300" y="4053840"/>
            <a:ext cx="3036888" cy="1371600"/>
          </a:xfrm>
          <a:prstGeom prst="wedgeRoundRectCallout">
            <a:avLst>
              <a:gd name="adj1" fmla="val -4521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0070C0"/>
                </a:solidFill>
              </a:rPr>
              <a:t>He is young.</a:t>
            </a:r>
          </a:p>
        </p:txBody>
      </p:sp>
    </p:spTree>
    <p:extLst>
      <p:ext uri="{BB962C8B-B14F-4D97-AF65-F5344CB8AC3E}">
        <p14:creationId xmlns:p14="http://schemas.microsoft.com/office/powerpoint/2010/main" xmlns="" val="138347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3F72A3A-438D-A4E6-1A43-B88B61618E5B}"/>
              </a:ext>
            </a:extLst>
          </p:cNvPr>
          <p:cNvSpPr txBox="1"/>
          <p:nvPr/>
        </p:nvSpPr>
        <p:spPr>
          <a:xfrm>
            <a:off x="771896" y="748145"/>
            <a:ext cx="1221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chemeClr val="accent2">
                    <a:lumMod val="75000"/>
                  </a:schemeClr>
                </a:solidFill>
              </a:rPr>
              <a:t>uncle</a:t>
            </a:r>
            <a:endParaRPr lang="x-none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 descr="A picture containing text, sign, newspaper&#10;&#10;Description automatically generated">
            <a:extLst>
              <a:ext uri="{FF2B5EF4-FFF2-40B4-BE49-F238E27FC236}">
                <a16:creationId xmlns:a16="http://schemas.microsoft.com/office/drawing/2014/main" xmlns="" id="{047F09AA-0054-FDB8-5EA3-BDEADB100B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4" t="16470" r="18040" b="15651"/>
          <a:stretch/>
        </p:blipFill>
        <p:spPr>
          <a:xfrm>
            <a:off x="771896" y="1686918"/>
            <a:ext cx="2947561" cy="3072724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xmlns="" id="{55F2D914-A805-E03D-2EA8-089AD0D1FFAA}"/>
              </a:ext>
            </a:extLst>
          </p:cNvPr>
          <p:cNvSpPr/>
          <p:nvPr/>
        </p:nvSpPr>
        <p:spPr>
          <a:xfrm>
            <a:off x="4243388" y="1920240"/>
            <a:ext cx="7050046" cy="1371600"/>
          </a:xfrm>
          <a:prstGeom prst="wedgeRoundRectCallout">
            <a:avLst>
              <a:gd name="adj1" fmla="val -43013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0070C0"/>
                </a:solidFill>
              </a:rPr>
              <a:t>What does your uncle look like?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xmlns="" id="{420277EA-CD1A-EC11-0ED6-388D58B51B3D}"/>
              </a:ext>
            </a:extLst>
          </p:cNvPr>
          <p:cNvSpPr/>
          <p:nvPr/>
        </p:nvSpPr>
        <p:spPr>
          <a:xfrm>
            <a:off x="7972424" y="4053840"/>
            <a:ext cx="3777615" cy="1371600"/>
          </a:xfrm>
          <a:prstGeom prst="wedgeRoundRectCallout">
            <a:avLst>
              <a:gd name="adj1" fmla="val -4521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0070C0"/>
                </a:solidFill>
              </a:rPr>
              <a:t>He is handsome.</a:t>
            </a:r>
          </a:p>
        </p:txBody>
      </p:sp>
    </p:spTree>
    <p:extLst>
      <p:ext uri="{BB962C8B-B14F-4D97-AF65-F5344CB8AC3E}">
        <p14:creationId xmlns:p14="http://schemas.microsoft.com/office/powerpoint/2010/main" xmlns="" val="386578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4039296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83975"/>
            <a:ext cx="9125339" cy="694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1274" y="4082125"/>
            <a:ext cx="3788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Reading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0602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xmlns="" id="{FA9D3DD3-5CD0-9EB3-5F68-DE7487FBF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552" y="450643"/>
            <a:ext cx="3987800" cy="698500"/>
          </a:xfrm>
          <a:prstGeom prst="rect">
            <a:avLst/>
          </a:prstGeom>
        </p:spPr>
      </p:pic>
      <p:pic>
        <p:nvPicPr>
          <p:cNvPr id="12" name="Picture 11" descr="A child holding a drawing&#10;&#10;Description automatically generated with medium confidence">
            <a:extLst>
              <a:ext uri="{FF2B5EF4-FFF2-40B4-BE49-F238E27FC236}">
                <a16:creationId xmlns:a16="http://schemas.microsoft.com/office/drawing/2014/main" xmlns="" id="{1CD1AA97-1826-C3ED-3F2F-E698D63BD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902" y="1413312"/>
            <a:ext cx="3467100" cy="4800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8702660-6A15-73F1-0BAC-3D3E05575313}"/>
              </a:ext>
            </a:extLst>
          </p:cNvPr>
          <p:cNvSpPr txBox="1"/>
          <p:nvPr/>
        </p:nvSpPr>
        <p:spPr>
          <a:xfrm>
            <a:off x="748267" y="1413312"/>
            <a:ext cx="46442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00B0F0"/>
                </a:solidFill>
              </a:rPr>
              <a:t>Look and guess:</a:t>
            </a:r>
          </a:p>
          <a:p>
            <a:r>
              <a:rPr lang="x-none" sz="3600" dirty="0">
                <a:solidFill>
                  <a:srgbClr val="FF0000"/>
                </a:solidFill>
              </a:rPr>
              <a:t>Who is he drawing?</a:t>
            </a:r>
          </a:p>
          <a:p>
            <a:r>
              <a:rPr lang="en-US" sz="3600" dirty="0">
                <a:solidFill>
                  <a:srgbClr val="FF0000"/>
                </a:solidFill>
              </a:rPr>
              <a:t>W</a:t>
            </a:r>
            <a:r>
              <a:rPr lang="x-none" sz="3600" dirty="0">
                <a:solidFill>
                  <a:srgbClr val="FF0000"/>
                </a:solidFill>
              </a:rPr>
              <a:t>hat does he look like?</a:t>
            </a:r>
          </a:p>
        </p:txBody>
      </p:sp>
    </p:spTree>
    <p:extLst>
      <p:ext uri="{BB962C8B-B14F-4D97-AF65-F5344CB8AC3E}">
        <p14:creationId xmlns:p14="http://schemas.microsoft.com/office/powerpoint/2010/main" xmlns="" val="3756895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A3A1FDC-3DEC-1670-5A94-46383C182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89" y="488950"/>
            <a:ext cx="6235700" cy="58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58E159-7D8C-787F-067A-0B74004B5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548" y="1073150"/>
            <a:ext cx="1878268" cy="1311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AAB8BA91-B66D-6C42-DAF9-5F617705C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2387"/>
            <a:ext cx="10177548" cy="2324903"/>
          </a:xfrm>
          <a:prstGeom prst="rect">
            <a:avLst/>
          </a:prstGeom>
        </p:spPr>
      </p:pic>
      <p:pic>
        <p:nvPicPr>
          <p:cNvPr id="3" name="Picture 2" descr="Graphical user interface, text, table, Excel&#10;&#10;Description automatically generated">
            <a:extLst>
              <a:ext uri="{FF2B5EF4-FFF2-40B4-BE49-F238E27FC236}">
                <a16:creationId xmlns:a16="http://schemas.microsoft.com/office/drawing/2014/main" xmlns="" id="{AA77DA19-2AAE-69F1-FCF5-8A4ED001D3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47290"/>
            <a:ext cx="9301163" cy="3239063"/>
          </a:xfrm>
          <a:prstGeom prst="rect">
            <a:avLst/>
          </a:prstGeom>
        </p:spPr>
      </p:pic>
      <p:pic>
        <p:nvPicPr>
          <p:cNvPr id="4" name="Picture 3" descr="A child holding a drawing&#10;&#10;Description automatically generated with medium confidence">
            <a:extLst>
              <a:ext uri="{FF2B5EF4-FFF2-40B4-BE49-F238E27FC236}">
                <a16:creationId xmlns:a16="http://schemas.microsoft.com/office/drawing/2014/main" xmlns="" id="{8DFE4258-3D78-E551-7E39-B7F884DFA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1163" y="3429000"/>
            <a:ext cx="2339323" cy="323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0741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5413FE-CD52-1A4C-A371-F200E473336E}"/>
              </a:ext>
            </a:extLst>
          </p:cNvPr>
          <p:cNvSpPr txBox="1"/>
          <p:nvPr/>
        </p:nvSpPr>
        <p:spPr>
          <a:xfrm>
            <a:off x="1063309" y="2117995"/>
            <a:ext cx="4071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Britannic Bold" panose="020B0903060703020204" pitchFamily="34" charset="0"/>
              </a:rPr>
              <a:t>YES or NO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67D8687-530D-F64B-B165-E276E067ABBF}"/>
              </a:ext>
            </a:extLst>
          </p:cNvPr>
          <p:cNvSpPr/>
          <p:nvPr/>
        </p:nvSpPr>
        <p:spPr>
          <a:xfrm>
            <a:off x="1523050" y="4232173"/>
            <a:ext cx="2547258" cy="914400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hild holding a drawing&#10;&#10;Description automatically generated with medium confidence">
            <a:extLst>
              <a:ext uri="{FF2B5EF4-FFF2-40B4-BE49-F238E27FC236}">
                <a16:creationId xmlns:a16="http://schemas.microsoft.com/office/drawing/2014/main" xmlns="" id="{C5E50B77-EB70-76B2-6F64-398BCE81D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986" y="2198799"/>
            <a:ext cx="2697961" cy="3735639"/>
          </a:xfrm>
          <a:prstGeom prst="rect">
            <a:avLst/>
          </a:prstGeom>
        </p:spPr>
      </p:pic>
      <p:sp>
        <p:nvSpPr>
          <p:cNvPr id="4" name="Скругленный прямоугольник 13">
            <a:extLst>
              <a:ext uri="{FF2B5EF4-FFF2-40B4-BE49-F238E27FC236}">
                <a16:creationId xmlns:a16="http://schemas.microsoft.com/office/drawing/2014/main" xmlns="" id="{00860501-81B8-9E41-0DD8-DF43371AA396}"/>
              </a:ext>
            </a:extLst>
          </p:cNvPr>
          <p:cNvSpPr/>
          <p:nvPr/>
        </p:nvSpPr>
        <p:spPr>
          <a:xfrm>
            <a:off x="3098938" y="1547151"/>
            <a:ext cx="3200400" cy="107867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True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Скругленный прямоугольник 14">
            <a:extLst>
              <a:ext uri="{FF2B5EF4-FFF2-40B4-BE49-F238E27FC236}">
                <a16:creationId xmlns:a16="http://schemas.microsoft.com/office/drawing/2014/main" xmlns="" id="{13D7B2F9-FF07-B684-161F-1DC3F1D2F450}"/>
              </a:ext>
            </a:extLst>
          </p:cNvPr>
          <p:cNvSpPr/>
          <p:nvPr/>
        </p:nvSpPr>
        <p:spPr>
          <a:xfrm>
            <a:off x="7624231" y="695390"/>
            <a:ext cx="3200400" cy="118654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False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9424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D1C1BF9-E0FF-4B49-BD94-7C6EBADF91F1}"/>
              </a:ext>
            </a:extLst>
          </p:cNvPr>
          <p:cNvSpPr/>
          <p:nvPr/>
        </p:nvSpPr>
        <p:spPr>
          <a:xfrm>
            <a:off x="1491343" y="1327469"/>
            <a:ext cx="4604657" cy="4358332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FF00"/>
              </a:gs>
              <a:gs pos="100000">
                <a:srgbClr val="00FF0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AA93CC3D-377D-DF4D-8B3F-20ED7A91C1FB}"/>
              </a:ext>
            </a:extLst>
          </p:cNvPr>
          <p:cNvSpPr/>
          <p:nvPr/>
        </p:nvSpPr>
        <p:spPr>
          <a:xfrm>
            <a:off x="7447408" y="4499259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False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hild holding a drawing&#10;&#10;Description automatically generated with medium confidence">
            <a:extLst>
              <a:ext uri="{FF2B5EF4-FFF2-40B4-BE49-F238E27FC236}">
                <a16:creationId xmlns:a16="http://schemas.microsoft.com/office/drawing/2014/main" xmlns="" id="{1F9981A4-E6EC-91D2-C23F-70A62276B2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87" t="-1" r="4640" b="49391"/>
          <a:stretch/>
        </p:blipFill>
        <p:spPr>
          <a:xfrm>
            <a:off x="1985963" y="1666976"/>
            <a:ext cx="2957512" cy="1890611"/>
          </a:xfrm>
          <a:prstGeom prst="ellipse">
            <a:avLst/>
          </a:prstGeom>
        </p:spPr>
      </p:pic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71463DBA-CAE3-C941-9ECE-4FF796112CF0}"/>
              </a:ext>
            </a:extLst>
          </p:cNvPr>
          <p:cNvSpPr/>
          <p:nvPr/>
        </p:nvSpPr>
        <p:spPr>
          <a:xfrm>
            <a:off x="7467518" y="2612281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True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6D9F2A6-293A-9F4A-AB4D-0A3EED5A373D}"/>
              </a:ext>
            </a:extLst>
          </p:cNvPr>
          <p:cNvSpPr txBox="1"/>
          <p:nvPr/>
        </p:nvSpPr>
        <p:spPr>
          <a:xfrm>
            <a:off x="1524082" y="4239779"/>
            <a:ext cx="4381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Calibri" panose="020F0502020204030204"/>
              </a:rPr>
              <a:t>The boy’s name is Michael.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1364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D1C1BF9-E0FF-4B49-BD94-7C6EBADF91F1}"/>
              </a:ext>
            </a:extLst>
          </p:cNvPr>
          <p:cNvSpPr/>
          <p:nvPr/>
        </p:nvSpPr>
        <p:spPr>
          <a:xfrm>
            <a:off x="2057401" y="1628811"/>
            <a:ext cx="4604657" cy="4358332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B0F0"/>
              </a:gs>
              <a:gs pos="100000">
                <a:srgbClr val="00B0F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5E2A4BC-5513-B947-91C4-2C927547F98A}"/>
              </a:ext>
            </a:extLst>
          </p:cNvPr>
          <p:cNvSpPr txBox="1"/>
          <p:nvPr/>
        </p:nvSpPr>
        <p:spPr>
          <a:xfrm>
            <a:off x="2312233" y="4262857"/>
            <a:ext cx="4604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man in the picture is his father. 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hild holding a drawing&#10;&#10;Description automatically generated with medium confidence">
            <a:extLst>
              <a:ext uri="{FF2B5EF4-FFF2-40B4-BE49-F238E27FC236}">
                <a16:creationId xmlns:a16="http://schemas.microsoft.com/office/drawing/2014/main" xmlns="" id="{20167D71-425C-B4F1-9397-38EBD1E44A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601" t="51705" r="26444" b="12041"/>
          <a:stretch/>
        </p:blipFill>
        <p:spPr>
          <a:xfrm>
            <a:off x="3573916" y="2028825"/>
            <a:ext cx="1571625" cy="1824117"/>
          </a:xfrm>
          <a:prstGeom prst="roundRect">
            <a:avLst/>
          </a:prstGeom>
        </p:spPr>
      </p:pic>
      <p:sp>
        <p:nvSpPr>
          <p:cNvPr id="7" name="Скругленный прямоугольник 13">
            <a:extLst>
              <a:ext uri="{FF2B5EF4-FFF2-40B4-BE49-F238E27FC236}">
                <a16:creationId xmlns:a16="http://schemas.microsoft.com/office/drawing/2014/main" xmlns="" id="{A81E59B1-CAC9-D8AF-C228-8860A9FEECD9}"/>
              </a:ext>
            </a:extLst>
          </p:cNvPr>
          <p:cNvSpPr/>
          <p:nvPr/>
        </p:nvSpPr>
        <p:spPr>
          <a:xfrm>
            <a:off x="7477146" y="2467011"/>
            <a:ext cx="3200400" cy="1186542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True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Скругленный прямоугольник 14">
            <a:extLst>
              <a:ext uri="{FF2B5EF4-FFF2-40B4-BE49-F238E27FC236}">
                <a16:creationId xmlns:a16="http://schemas.microsoft.com/office/drawing/2014/main" xmlns="" id="{FF736633-0C02-12D9-C9B6-1E53072180C9}"/>
              </a:ext>
            </a:extLst>
          </p:cNvPr>
          <p:cNvSpPr/>
          <p:nvPr/>
        </p:nvSpPr>
        <p:spPr>
          <a:xfrm>
            <a:off x="7477146" y="4281127"/>
            <a:ext cx="3200400" cy="1186542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False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211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D1C1BF9-E0FF-4B49-BD94-7C6EBADF91F1}"/>
              </a:ext>
            </a:extLst>
          </p:cNvPr>
          <p:cNvSpPr/>
          <p:nvPr/>
        </p:nvSpPr>
        <p:spPr>
          <a:xfrm>
            <a:off x="2057401" y="1628811"/>
            <a:ext cx="4604657" cy="4358332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FF00"/>
              </a:gs>
              <a:gs pos="100000">
                <a:srgbClr val="00FF0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AA93CC3D-377D-DF4D-8B3F-20ED7A91C1FB}"/>
              </a:ext>
            </a:extLst>
          </p:cNvPr>
          <p:cNvSpPr/>
          <p:nvPr/>
        </p:nvSpPr>
        <p:spPr>
          <a:xfrm>
            <a:off x="7477146" y="2467011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True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71463DBA-CAE3-C941-9ECE-4FF796112CF0}"/>
              </a:ext>
            </a:extLst>
          </p:cNvPr>
          <p:cNvSpPr/>
          <p:nvPr/>
        </p:nvSpPr>
        <p:spPr>
          <a:xfrm>
            <a:off x="7477146" y="4281127"/>
            <a:ext cx="3200400" cy="1186542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False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96E225F-0CA2-854F-909C-D4E614125B5E}"/>
              </a:ext>
            </a:extLst>
          </p:cNvPr>
          <p:cNvSpPr txBox="1"/>
          <p:nvPr/>
        </p:nvSpPr>
        <p:spPr>
          <a:xfrm>
            <a:off x="2162820" y="4281127"/>
            <a:ext cx="4499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man in the picture has a big nose.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hild holding a drawing&#10;&#10;Description automatically generated with medium confidence">
            <a:extLst>
              <a:ext uri="{FF2B5EF4-FFF2-40B4-BE49-F238E27FC236}">
                <a16:creationId xmlns:a16="http://schemas.microsoft.com/office/drawing/2014/main" xmlns="" id="{CB09362F-1393-F37B-7FED-FD1297C3AB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601" t="51705" r="26444" b="12041"/>
          <a:stretch/>
        </p:blipFill>
        <p:spPr>
          <a:xfrm>
            <a:off x="3573916" y="2028825"/>
            <a:ext cx="1571625" cy="182411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4051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0460" y="860652"/>
            <a:ext cx="3629025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3702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D1C1BF9-E0FF-4B49-BD94-7C6EBADF91F1}"/>
              </a:ext>
            </a:extLst>
          </p:cNvPr>
          <p:cNvSpPr/>
          <p:nvPr/>
        </p:nvSpPr>
        <p:spPr>
          <a:xfrm>
            <a:off x="1825411" y="1628811"/>
            <a:ext cx="4836647" cy="4358332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FF00"/>
              </a:gs>
              <a:gs pos="100000">
                <a:srgbClr val="00FF0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5E2A4BC-5513-B947-91C4-2C927547F98A}"/>
              </a:ext>
            </a:extLst>
          </p:cNvPr>
          <p:cNvSpPr txBox="1"/>
          <p:nvPr/>
        </p:nvSpPr>
        <p:spPr>
          <a:xfrm>
            <a:off x="1825411" y="4332056"/>
            <a:ext cx="5077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man in the picture is tall.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hild holding a drawing&#10;&#10;Description automatically generated with medium confidence">
            <a:extLst>
              <a:ext uri="{FF2B5EF4-FFF2-40B4-BE49-F238E27FC236}">
                <a16:creationId xmlns:a16="http://schemas.microsoft.com/office/drawing/2014/main" xmlns="" id="{4B1FA17B-A209-D720-130A-92011F1BBD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601" t="51705" r="26444" b="12041"/>
          <a:stretch/>
        </p:blipFill>
        <p:spPr>
          <a:xfrm>
            <a:off x="3573916" y="2028825"/>
            <a:ext cx="1571625" cy="1824117"/>
          </a:xfrm>
          <a:prstGeom prst="roundRect">
            <a:avLst/>
          </a:prstGeom>
        </p:spPr>
      </p:pic>
      <p:sp>
        <p:nvSpPr>
          <p:cNvPr id="7" name="Скругленный прямоугольник 13">
            <a:extLst>
              <a:ext uri="{FF2B5EF4-FFF2-40B4-BE49-F238E27FC236}">
                <a16:creationId xmlns:a16="http://schemas.microsoft.com/office/drawing/2014/main" xmlns="" id="{82A2BB0B-CA47-4C6C-2291-900C4D8757EB}"/>
              </a:ext>
            </a:extLst>
          </p:cNvPr>
          <p:cNvSpPr/>
          <p:nvPr/>
        </p:nvSpPr>
        <p:spPr>
          <a:xfrm>
            <a:off x="7447408" y="4499259"/>
            <a:ext cx="3200400" cy="1186542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False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Скругленный прямоугольник 14">
            <a:extLst>
              <a:ext uri="{FF2B5EF4-FFF2-40B4-BE49-F238E27FC236}">
                <a16:creationId xmlns:a16="http://schemas.microsoft.com/office/drawing/2014/main" xmlns="" id="{FFE987D6-4130-F7DF-9FBC-84DDEA8F0FEA}"/>
              </a:ext>
            </a:extLst>
          </p:cNvPr>
          <p:cNvSpPr/>
          <p:nvPr/>
        </p:nvSpPr>
        <p:spPr>
          <a:xfrm>
            <a:off x="7467518" y="2612281"/>
            <a:ext cx="3200400" cy="1186542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True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4090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D1C1BF9-E0FF-4B49-BD94-7C6EBADF91F1}"/>
              </a:ext>
            </a:extLst>
          </p:cNvPr>
          <p:cNvSpPr/>
          <p:nvPr/>
        </p:nvSpPr>
        <p:spPr>
          <a:xfrm>
            <a:off x="2057401" y="1628811"/>
            <a:ext cx="4604657" cy="4358332"/>
          </a:xfrm>
          <a:prstGeom prst="rect">
            <a:avLst/>
          </a:prstGeom>
          <a:gradFill>
            <a:gsLst>
              <a:gs pos="0">
                <a:srgbClr val="00B0F0"/>
              </a:gs>
              <a:gs pos="53000">
                <a:schemeClr val="bg1"/>
              </a:gs>
              <a:gs pos="55000">
                <a:srgbClr val="00FF00"/>
              </a:gs>
              <a:gs pos="100000">
                <a:srgbClr val="00FF00"/>
              </a:gs>
            </a:gsLst>
            <a:lin ang="5400000" scaled="1"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98866" y="335720"/>
            <a:ext cx="1099021" cy="11298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F01A334-8A16-B341-B8F6-21F3F3C37C5E}"/>
              </a:ext>
            </a:extLst>
          </p:cNvPr>
          <p:cNvSpPr txBox="1"/>
          <p:nvPr/>
        </p:nvSpPr>
        <p:spPr>
          <a:xfrm>
            <a:off x="2176706" y="4252956"/>
            <a:ext cx="4604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man in the picture is nice.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hild holding a drawing&#10;&#10;Description automatically generated with medium confidence">
            <a:extLst>
              <a:ext uri="{FF2B5EF4-FFF2-40B4-BE49-F238E27FC236}">
                <a16:creationId xmlns:a16="http://schemas.microsoft.com/office/drawing/2014/main" xmlns="" id="{50F23DB2-A802-E873-8395-7EA3240C89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601" t="51705" r="26444" b="12041"/>
          <a:stretch/>
        </p:blipFill>
        <p:spPr>
          <a:xfrm>
            <a:off x="3573916" y="2028825"/>
            <a:ext cx="1571625" cy="1824117"/>
          </a:xfrm>
          <a:prstGeom prst="roundRect">
            <a:avLst/>
          </a:prstGeom>
        </p:spPr>
      </p:pic>
      <p:sp>
        <p:nvSpPr>
          <p:cNvPr id="5" name="Скругленный прямоугольник 13">
            <a:extLst>
              <a:ext uri="{FF2B5EF4-FFF2-40B4-BE49-F238E27FC236}">
                <a16:creationId xmlns:a16="http://schemas.microsoft.com/office/drawing/2014/main" xmlns="" id="{1A4CE06F-7364-6C4C-1B85-24688A22E7BA}"/>
              </a:ext>
            </a:extLst>
          </p:cNvPr>
          <p:cNvSpPr/>
          <p:nvPr/>
        </p:nvSpPr>
        <p:spPr>
          <a:xfrm>
            <a:off x="7447408" y="4499259"/>
            <a:ext cx="3200400" cy="1186542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False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Скругленный прямоугольник 14">
            <a:extLst>
              <a:ext uri="{FF2B5EF4-FFF2-40B4-BE49-F238E27FC236}">
                <a16:creationId xmlns:a16="http://schemas.microsoft.com/office/drawing/2014/main" xmlns="" id="{DB0F447F-1D18-D261-A6F8-E43B2E3C2B83}"/>
              </a:ext>
            </a:extLst>
          </p:cNvPr>
          <p:cNvSpPr/>
          <p:nvPr/>
        </p:nvSpPr>
        <p:spPr>
          <a:xfrm>
            <a:off x="7467518" y="2612281"/>
            <a:ext cx="3200400" cy="1186542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True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3409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9087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9C58CA5-41FE-7CE8-679B-3D538C326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7058"/>
            <a:ext cx="12144805" cy="27742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F67CA4-FE79-11B3-FC1A-16B00F9DE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4507" y="3740402"/>
            <a:ext cx="2091415" cy="28958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picture containing text, tableware, dishware, clipart&#10;&#10;Description automatically generated">
            <a:extLst>
              <a:ext uri="{FF2B5EF4-FFF2-40B4-BE49-F238E27FC236}">
                <a16:creationId xmlns:a16="http://schemas.microsoft.com/office/drawing/2014/main" xmlns="" id="{917172C5-60B1-5A8A-BFC6-9AC8CB44B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0" y="0"/>
            <a:ext cx="46990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D2 TRACK 72.mp3">
            <a:hlinkClick r:id="" action="ppaction://media"/>
            <a:extLst>
              <a:ext uri="{FF2B5EF4-FFF2-40B4-BE49-F238E27FC236}">
                <a16:creationId xmlns:a16="http://schemas.microsoft.com/office/drawing/2014/main" xmlns="" id="{36EE21DE-D41B-6646-EA0D-B76DCCEBE1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39626" y="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58796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, tableware, dishware&#10;&#10;Description automatically generated">
            <a:extLst>
              <a:ext uri="{FF2B5EF4-FFF2-40B4-BE49-F238E27FC236}">
                <a16:creationId xmlns:a16="http://schemas.microsoft.com/office/drawing/2014/main" xmlns="" id="{A3F0D0F3-A272-96B8-FFC1-48287792A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084" y="-21636"/>
            <a:ext cx="5231575" cy="6724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xmlns="" id="{B00EAC59-11D0-6021-AA94-925B61B16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167" y="722270"/>
            <a:ext cx="9919134" cy="28636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xmlns="" id="{7BCD0DE2-B989-112C-A260-424225BC8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473" y="3635754"/>
            <a:ext cx="10513753" cy="27362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CD2 TRACK 73.mp3">
            <a:hlinkClick r:id="" action="ppaction://media"/>
            <a:extLst>
              <a:ext uri="{FF2B5EF4-FFF2-40B4-BE49-F238E27FC236}">
                <a16:creationId xmlns:a16="http://schemas.microsoft.com/office/drawing/2014/main" xmlns="" id="{289E73B9-329B-A1FE-C968-0BA635DD407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57143" y="-21636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4188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tableware, clipart, dishware&#10;&#10;Description automatically generated">
            <a:extLst>
              <a:ext uri="{FF2B5EF4-FFF2-40B4-BE49-F238E27FC236}">
                <a16:creationId xmlns:a16="http://schemas.microsoft.com/office/drawing/2014/main" xmlns="" id="{76FC3151-5E24-0403-9F30-F45ABEB22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362" y="0"/>
            <a:ext cx="54991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xmlns="" id="{E3EC3401-856F-C65E-985D-C9DE6CFCD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8" y="1185085"/>
            <a:ext cx="12142824" cy="35056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D2 TRACK 74.mp3">
            <a:hlinkClick r:id="" action="ppaction://media"/>
            <a:extLst>
              <a:ext uri="{FF2B5EF4-FFF2-40B4-BE49-F238E27FC236}">
                <a16:creationId xmlns:a16="http://schemas.microsoft.com/office/drawing/2014/main" xmlns="" id="{BD549228-538A-31DA-2235-2604917FE12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7587" end="25327.9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0888" y="3429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79C2199-C4A6-DDB7-F77D-630E13611F6B}"/>
              </a:ext>
            </a:extLst>
          </p:cNvPr>
          <p:cNvSpPr txBox="1"/>
          <p:nvPr/>
        </p:nvSpPr>
        <p:spPr>
          <a:xfrm>
            <a:off x="7090888" y="3429000"/>
            <a:ext cx="1311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pretty</a:t>
            </a:r>
          </a:p>
        </p:txBody>
      </p:sp>
    </p:spTree>
    <p:extLst>
      <p:ext uri="{BB962C8B-B14F-4D97-AF65-F5344CB8AC3E}">
        <p14:creationId xmlns:p14="http://schemas.microsoft.com/office/powerpoint/2010/main" xmlns="" val="274289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tableware, clipart, dishware&#10;&#10;Description automatically generated">
            <a:extLst>
              <a:ext uri="{FF2B5EF4-FFF2-40B4-BE49-F238E27FC236}">
                <a16:creationId xmlns:a16="http://schemas.microsoft.com/office/drawing/2014/main" xmlns="" id="{76FC3151-5E24-0403-9F30-F45ABEB22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362" y="0"/>
            <a:ext cx="54991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xmlns="" id="{2D2380C3-E7F0-46F7-9E8A-FF80B4E42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8" y="1406225"/>
            <a:ext cx="12027423" cy="31301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D2 TRACK 74.mp3">
            <a:hlinkClick r:id="" action="ppaction://media"/>
            <a:extLst>
              <a:ext uri="{FF2B5EF4-FFF2-40B4-BE49-F238E27FC236}">
                <a16:creationId xmlns:a16="http://schemas.microsoft.com/office/drawing/2014/main" xmlns="" id="{18203DE0-BD60-F331-865C-FA4F2CB1A5D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43051.251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51112" y="509154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3240F31-235A-BA1A-E2BB-FC2A04F9BED8}"/>
              </a:ext>
            </a:extLst>
          </p:cNvPr>
          <p:cNvSpPr txBox="1"/>
          <p:nvPr/>
        </p:nvSpPr>
        <p:spPr>
          <a:xfrm>
            <a:off x="6713462" y="1956460"/>
            <a:ext cx="776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old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62B07B2-99F3-D98E-7F76-CC55653F8DF1}"/>
              </a:ext>
            </a:extLst>
          </p:cNvPr>
          <p:cNvSpPr txBox="1"/>
          <p:nvPr/>
        </p:nvSpPr>
        <p:spPr>
          <a:xfrm>
            <a:off x="5107708" y="3737759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xmlns="" val="203057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2665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0FFBB9F-4897-DA71-6D8A-C0DC80941945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18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EA6C8F45-4960-DDCC-C75E-999591A8B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902" y="424377"/>
            <a:ext cx="37846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D046C3F6-4A25-CC0F-D944-A30868D7B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9338"/>
            <a:ext cx="12192000" cy="46309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94C894A-0301-6D82-3C43-749556D2BDAC}"/>
              </a:ext>
            </a:extLst>
          </p:cNvPr>
          <p:cNvSpPr txBox="1"/>
          <p:nvPr/>
        </p:nvSpPr>
        <p:spPr>
          <a:xfrm>
            <a:off x="9359075" y="2372096"/>
            <a:ext cx="1000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cute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F39976-A6DE-21AA-AB79-58F9BF12F4E0}"/>
              </a:ext>
            </a:extLst>
          </p:cNvPr>
          <p:cNvSpPr txBox="1"/>
          <p:nvPr/>
        </p:nvSpPr>
        <p:spPr>
          <a:xfrm>
            <a:off x="3286426" y="4068692"/>
            <a:ext cx="2151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grandfather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B151A1D-47A3-3894-EC77-B2559E8A6870}"/>
              </a:ext>
            </a:extLst>
          </p:cNvPr>
          <p:cNvSpPr txBox="1"/>
          <p:nvPr/>
        </p:nvSpPr>
        <p:spPr>
          <a:xfrm>
            <a:off x="3540166" y="4653467"/>
            <a:ext cx="776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old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E6708EC-6E8B-6D22-E27B-6FCC08637206}"/>
              </a:ext>
            </a:extLst>
          </p:cNvPr>
          <p:cNvSpPr txBox="1"/>
          <p:nvPr/>
        </p:nvSpPr>
        <p:spPr>
          <a:xfrm>
            <a:off x="10024094" y="4039793"/>
            <a:ext cx="1609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brother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16AE90-80AB-7D60-3980-443878265CB1}"/>
              </a:ext>
            </a:extLst>
          </p:cNvPr>
          <p:cNvSpPr txBox="1"/>
          <p:nvPr/>
        </p:nvSpPr>
        <p:spPr>
          <a:xfrm>
            <a:off x="9703881" y="4730656"/>
            <a:ext cx="1333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>
                <a:solidFill>
                  <a:srgbClr val="FF0000"/>
                </a:solidFill>
              </a:rPr>
              <a:t>young</a:t>
            </a:r>
            <a:endParaRPr lang="x-none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086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042656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able to </a:t>
            </a:r>
            <a:r>
              <a:rPr lang="x-none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describe pictures</a:t>
            </a:r>
            <a:r>
              <a:rPr lang="x-none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.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x-none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handsome, pretty, cute, young, old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.</a:t>
            </a:r>
            <a:endParaRPr lang="x-none" sz="3600" i="1" dirty="0">
              <a:solidFill>
                <a:srgbClr val="00B050"/>
              </a:solidFill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What does your brother look like? </a:t>
            </a:r>
          </a:p>
          <a:p>
            <a:pPr marL="228600"/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                               He's young and handsome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1508943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783370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handsome,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pretty,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cute,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young,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old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x-none" sz="3600" i="1" dirty="0">
              <a:solidFill>
                <a:srgbClr val="0070C0"/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18449" y="1818408"/>
            <a:ext cx="671804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 does your brother look like?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He's young and handsome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0413597"/>
      </p:ext>
    </p:extLst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59).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37).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89 SB).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260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xmlns="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25339" cy="694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0908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F177EEE-B54C-21E3-6609-FDBE63ABD8BC}"/>
              </a:ext>
            </a:extLst>
          </p:cNvPr>
          <p:cNvSpPr/>
          <p:nvPr/>
        </p:nvSpPr>
        <p:spPr>
          <a:xfrm>
            <a:off x="2869959" y="2445558"/>
            <a:ext cx="7399821" cy="178279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Look, 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ask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and 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A2FE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answer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58008405-0BEB-4FE6-05C0-669750EE5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467599" y="4338638"/>
            <a:ext cx="2017713" cy="1919288"/>
          </a:xfrm>
          <a:prstGeom prst="rect">
            <a:avLst/>
          </a:prstGeom>
        </p:spPr>
      </p:pic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6CA6F5C7-39AE-9994-3237-FBFD7F973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184034" y="-242888"/>
            <a:ext cx="3371851" cy="337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7817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xmlns="" id="{FCB42C29-3843-BC06-F7A8-A92716025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5" t="18317" r="20030" b="15830"/>
          <a:stretch/>
        </p:blipFill>
        <p:spPr>
          <a:xfrm>
            <a:off x="575978" y="1971675"/>
            <a:ext cx="3055374" cy="3429000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4C26823-8DB1-9747-5EBF-4DB835A8ED52}"/>
              </a:ext>
            </a:extLst>
          </p:cNvPr>
          <p:cNvSpPr txBox="1"/>
          <p:nvPr/>
        </p:nvSpPr>
        <p:spPr>
          <a:xfrm>
            <a:off x="771896" y="748145"/>
            <a:ext cx="2449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chemeClr val="accent2">
                    <a:lumMod val="75000"/>
                  </a:schemeClr>
                </a:solidFill>
              </a:rPr>
              <a:t>grandfather</a:t>
            </a:r>
            <a:endParaRPr lang="x-none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xmlns="" id="{10324D99-7AC9-0503-A125-126DB72DE531}"/>
              </a:ext>
            </a:extLst>
          </p:cNvPr>
          <p:cNvSpPr/>
          <p:nvPr/>
        </p:nvSpPr>
        <p:spPr>
          <a:xfrm>
            <a:off x="3743325" y="1920240"/>
            <a:ext cx="7872697" cy="1371600"/>
          </a:xfrm>
          <a:prstGeom prst="wedgeRoundRectCallout">
            <a:avLst>
              <a:gd name="adj1" fmla="val -43013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0070C0"/>
                </a:solidFill>
              </a:rPr>
              <a:t>What does your grandfather look like?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xmlns="" id="{E22299DF-B970-176D-3905-76B09B197083}"/>
              </a:ext>
            </a:extLst>
          </p:cNvPr>
          <p:cNvSpPr/>
          <p:nvPr/>
        </p:nvSpPr>
        <p:spPr>
          <a:xfrm>
            <a:off x="8001000" y="4053840"/>
            <a:ext cx="3749040" cy="1371600"/>
          </a:xfrm>
          <a:prstGeom prst="wedgeRoundRectCallout">
            <a:avLst>
              <a:gd name="adj1" fmla="val -4521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0070C0"/>
                </a:solidFill>
              </a:rPr>
              <a:t>He is old.</a:t>
            </a:r>
          </a:p>
        </p:txBody>
      </p:sp>
    </p:spTree>
    <p:extLst>
      <p:ext uri="{BB962C8B-B14F-4D97-AF65-F5344CB8AC3E}">
        <p14:creationId xmlns:p14="http://schemas.microsoft.com/office/powerpoint/2010/main" xmlns="" val="305966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B1AC769-7957-79A2-FBEA-B1D5FBDF93CB}"/>
              </a:ext>
            </a:extLst>
          </p:cNvPr>
          <p:cNvSpPr txBox="1"/>
          <p:nvPr/>
        </p:nvSpPr>
        <p:spPr>
          <a:xfrm>
            <a:off x="902525" y="748145"/>
            <a:ext cx="1641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x-none" sz="3600" b="1" dirty="0">
                <a:solidFill>
                  <a:schemeClr val="accent2">
                    <a:lumMod val="75000"/>
                  </a:schemeClr>
                </a:solidFill>
              </a:rPr>
              <a:t>other</a:t>
            </a:r>
            <a:endParaRPr lang="x-none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 descr="A person with her hand on her chin&#10;&#10;Description automatically generated with low confidence">
            <a:extLst>
              <a:ext uri="{FF2B5EF4-FFF2-40B4-BE49-F238E27FC236}">
                <a16:creationId xmlns:a16="http://schemas.microsoft.com/office/drawing/2014/main" xmlns="" id="{E7E1344C-116B-9D68-A87B-C6B3F15E6E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12" t="16889" r="16980" b="18328"/>
          <a:stretch/>
        </p:blipFill>
        <p:spPr>
          <a:xfrm>
            <a:off x="1140104" y="1542139"/>
            <a:ext cx="2947561" cy="3072724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xmlns="" id="{E15ADA6D-DDC9-3530-D24A-96863AA8696A}"/>
              </a:ext>
            </a:extLst>
          </p:cNvPr>
          <p:cNvSpPr/>
          <p:nvPr/>
        </p:nvSpPr>
        <p:spPr>
          <a:xfrm>
            <a:off x="4714875" y="1920240"/>
            <a:ext cx="7035165" cy="1371600"/>
          </a:xfrm>
          <a:prstGeom prst="wedgeRoundRectCallout">
            <a:avLst>
              <a:gd name="adj1" fmla="val -43013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0070C0"/>
                </a:solidFill>
              </a:rPr>
              <a:t>What does your mother look like?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xmlns="" id="{809CBC41-414E-E334-576E-36DD6DBD7C88}"/>
              </a:ext>
            </a:extLst>
          </p:cNvPr>
          <p:cNvSpPr/>
          <p:nvPr/>
        </p:nvSpPr>
        <p:spPr>
          <a:xfrm>
            <a:off x="8104336" y="4053840"/>
            <a:ext cx="3645703" cy="1371600"/>
          </a:xfrm>
          <a:prstGeom prst="wedgeRoundRectCallout">
            <a:avLst>
              <a:gd name="adj1" fmla="val -4521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0070C0"/>
                </a:solidFill>
              </a:rPr>
              <a:t>She is pretty.</a:t>
            </a:r>
          </a:p>
        </p:txBody>
      </p:sp>
    </p:spTree>
    <p:extLst>
      <p:ext uri="{BB962C8B-B14F-4D97-AF65-F5344CB8AC3E}">
        <p14:creationId xmlns:p14="http://schemas.microsoft.com/office/powerpoint/2010/main" xmlns="" val="156430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1475AA-37E8-7398-5F25-B0221EFC8F44}"/>
              </a:ext>
            </a:extLst>
          </p:cNvPr>
          <p:cNvSpPr txBox="1"/>
          <p:nvPr/>
        </p:nvSpPr>
        <p:spPr>
          <a:xfrm>
            <a:off x="795647" y="878774"/>
            <a:ext cx="1212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chemeClr val="accent2">
                    <a:lumMod val="75000"/>
                  </a:schemeClr>
                </a:solidFill>
              </a:rPr>
              <a:t>sister</a:t>
            </a:r>
            <a:endParaRPr lang="x-none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 descr="A child with her hands on her head&#10;&#10;Description automatically generated with low confidence">
            <a:extLst>
              <a:ext uri="{FF2B5EF4-FFF2-40B4-BE49-F238E27FC236}">
                <a16:creationId xmlns:a16="http://schemas.microsoft.com/office/drawing/2014/main" xmlns="" id="{C86C14BA-E775-0B9D-5ED5-DDE95410BE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99" t="17018" r="12220" b="16569"/>
          <a:stretch/>
        </p:blipFill>
        <p:spPr>
          <a:xfrm>
            <a:off x="1293385" y="1892638"/>
            <a:ext cx="3106874" cy="3072724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xmlns="" id="{BFB38CFA-C954-F5F3-5922-86A77B73AFA2}"/>
              </a:ext>
            </a:extLst>
          </p:cNvPr>
          <p:cNvSpPr/>
          <p:nvPr/>
        </p:nvSpPr>
        <p:spPr>
          <a:xfrm>
            <a:off x="4857750" y="1920240"/>
            <a:ext cx="6435684" cy="1371600"/>
          </a:xfrm>
          <a:prstGeom prst="wedgeRoundRectCallout">
            <a:avLst>
              <a:gd name="adj1" fmla="val -43013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0070C0"/>
                </a:solidFill>
              </a:rPr>
              <a:t>What does your sister look like?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xmlns="" id="{FEB7EB08-F44B-A3FD-E817-7CF0997E36C7}"/>
              </a:ext>
            </a:extLst>
          </p:cNvPr>
          <p:cNvSpPr/>
          <p:nvPr/>
        </p:nvSpPr>
        <p:spPr>
          <a:xfrm>
            <a:off x="6464300" y="4053840"/>
            <a:ext cx="2751138" cy="1371600"/>
          </a:xfrm>
          <a:prstGeom prst="wedgeRoundRectCallout">
            <a:avLst>
              <a:gd name="adj1" fmla="val -4521"/>
              <a:gd name="adj2" fmla="val 90278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0070C0"/>
                </a:solidFill>
              </a:rPr>
              <a:t>She is cute.</a:t>
            </a:r>
          </a:p>
        </p:txBody>
      </p:sp>
    </p:spTree>
    <p:extLst>
      <p:ext uri="{BB962C8B-B14F-4D97-AF65-F5344CB8AC3E}">
        <p14:creationId xmlns:p14="http://schemas.microsoft.com/office/powerpoint/2010/main" xmlns="" val="268197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331</Words>
  <Application>Microsoft Office PowerPoint</Application>
  <PresentationFormat>Custom</PresentationFormat>
  <Paragraphs>93</Paragraphs>
  <Slides>33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Windows User</cp:lastModifiedBy>
  <cp:revision>45</cp:revision>
  <dcterms:created xsi:type="dcterms:W3CDTF">2023-02-01T03:04:27Z</dcterms:created>
  <dcterms:modified xsi:type="dcterms:W3CDTF">2024-02-28T17:00:22Z</dcterms:modified>
</cp:coreProperties>
</file>