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0" r:id="rId2"/>
    <p:sldId id="304" r:id="rId3"/>
    <p:sldId id="477" r:id="rId4"/>
    <p:sldId id="292" r:id="rId5"/>
    <p:sldId id="463" r:id="rId6"/>
    <p:sldId id="443" r:id="rId7"/>
    <p:sldId id="444" r:id="rId8"/>
    <p:sldId id="369" r:id="rId9"/>
    <p:sldId id="464" r:id="rId10"/>
    <p:sldId id="465" r:id="rId11"/>
    <p:sldId id="466" r:id="rId12"/>
    <p:sldId id="467" r:id="rId13"/>
    <p:sldId id="468" r:id="rId14"/>
    <p:sldId id="469" r:id="rId15"/>
    <p:sldId id="471" r:id="rId16"/>
    <p:sldId id="434" r:id="rId17"/>
    <p:sldId id="472" r:id="rId18"/>
    <p:sldId id="473" r:id="rId19"/>
    <p:sldId id="474" r:id="rId20"/>
    <p:sldId id="475" r:id="rId21"/>
    <p:sldId id="476" r:id="rId22"/>
    <p:sldId id="470" r:id="rId23"/>
    <p:sldId id="315" r:id="rId24"/>
    <p:sldId id="478" r:id="rId25"/>
    <p:sldId id="331" r:id="rId26"/>
    <p:sldId id="295" r:id="rId27"/>
    <p:sldId id="440" r:id="rId28"/>
    <p:sldId id="3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Admin" initials="A" lastIdx="3" clrIdx="1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25"/>
    <p:restoredTop sz="95033" autoAdjust="0"/>
  </p:normalViewPr>
  <p:slideViewPr>
    <p:cSldViewPr snapToGrid="0">
      <p:cViewPr varScale="1">
        <p:scale>
          <a:sx n="63" d="100"/>
          <a:sy n="63" d="100"/>
        </p:scale>
        <p:origin x="-1014" y="-108"/>
      </p:cViewPr>
      <p:guideLst>
        <p:guide orient="horz" pos="792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57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90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skirt?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035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boots?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314701" y="4816367"/>
            <a:ext cx="28245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they are.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537" y="2004904"/>
            <a:ext cx="49625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5170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hat?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36796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scarf?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75" y="1863617"/>
            <a:ext cx="4972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3639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50258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428943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2" y="1760010"/>
            <a:ext cx="5019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220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35145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86199" y="2482957"/>
            <a:ext cx="2253001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T-shirt?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886199" y="4816367"/>
            <a:ext cx="2253002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19287"/>
            <a:ext cx="49149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934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2384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sweater?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229100" y="4468136"/>
            <a:ext cx="2253001" cy="649877"/>
          </a:xfrm>
          <a:prstGeom prst="wedgeRoundRectCallout">
            <a:avLst>
              <a:gd name="adj1" fmla="val 43421"/>
              <a:gd name="adj2" fmla="val -1192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6" y="3649662"/>
            <a:ext cx="4022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dress?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0" y="2441516"/>
            <a:ext cx="2253002" cy="649877"/>
          </a:xfrm>
          <a:prstGeom prst="wedgeRoundRectCallout">
            <a:avLst>
              <a:gd name="adj1" fmla="val 45637"/>
              <a:gd name="adj2" fmla="val 996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it </a:t>
            </a:r>
            <a:r>
              <a:rPr lang="en-US" sz="3600" i="1" dirty="0" err="1">
                <a:solidFill>
                  <a:srgbClr val="002060"/>
                </a:solidFill>
              </a:rPr>
              <a:t>is’nt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5" y="1846154"/>
            <a:ext cx="48482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192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" name="2">
            <a:extLst>
              <a:ext uri="{FF2B5EF4-FFF2-40B4-BE49-F238E27FC236}">
                <a16:creationId xmlns:a16="http://schemas.microsoft.com/office/drawing/2014/main" xmlns="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summer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853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Calibri"/>
              </a:rPr>
              <a:t>winter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xmlns="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57173" y="3739501"/>
            <a:ext cx="1550740" cy="1309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52412" y="5278842"/>
            <a:ext cx="1562487" cy="1345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9584" y="1021977"/>
            <a:ext cx="1562487" cy="1368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01727" y="3900814"/>
            <a:ext cx="1591857" cy="1327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5967" y="2455146"/>
            <a:ext cx="1584395" cy="1228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4695" y="5339896"/>
            <a:ext cx="1567717" cy="1223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2433" y="2439376"/>
            <a:ext cx="1545480" cy="1261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4899" y="3870532"/>
            <a:ext cx="1467650" cy="1250838"/>
          </a:xfrm>
          <a:prstGeom prst="rect">
            <a:avLst/>
          </a:prstGeom>
        </p:spPr>
      </p:pic>
      <p:pic>
        <p:nvPicPr>
          <p:cNvPr id="22" name="dress">
            <a:extLst>
              <a:ext uri="{FF2B5EF4-FFF2-40B4-BE49-F238E27FC236}">
                <a16:creationId xmlns:a16="http://schemas.microsoft.com/office/drawing/2014/main" xmlns="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0362" y="5234434"/>
            <a:ext cx="1609383" cy="1357533"/>
          </a:xfrm>
          <a:prstGeom prst="rect">
            <a:avLst/>
          </a:prstGeom>
        </p:spPr>
      </p:pic>
      <p:pic>
        <p:nvPicPr>
          <p:cNvPr id="24" name="shorts">
            <a:extLst>
              <a:ext uri="{FF2B5EF4-FFF2-40B4-BE49-F238E27FC236}">
                <a16:creationId xmlns:a16="http://schemas.microsoft.com/office/drawing/2014/main" xmlns="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1662" y="3799105"/>
            <a:ext cx="1603240" cy="1339105"/>
          </a:xfrm>
          <a:prstGeom prst="rect">
            <a:avLst/>
          </a:prstGeom>
        </p:spPr>
      </p:pic>
      <p:pic>
        <p:nvPicPr>
          <p:cNvPr id="25" name="socks">
            <a:extLst>
              <a:ext uri="{FF2B5EF4-FFF2-40B4-BE49-F238E27FC236}">
                <a16:creationId xmlns:a16="http://schemas.microsoft.com/office/drawing/2014/main" xmlns="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4915" y="5304676"/>
            <a:ext cx="1578669" cy="13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440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38985 0.1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53672 -0.0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188 -0.091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4323 -0.2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4323 -0.0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48372 -0.08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42565 -0.099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1875 -0.2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37903 -0.025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39232 -0.04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9115 -0.069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37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278" y="1492062"/>
            <a:ext cx="3413422" cy="3100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13" name="Freeform 12"/>
          <p:cNvSpPr/>
          <p:nvPr/>
        </p:nvSpPr>
        <p:spPr>
          <a:xfrm>
            <a:off x="511115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" name="Freeform 13"/>
          <p:cNvSpPr/>
          <p:nvPr/>
        </p:nvSpPr>
        <p:spPr>
          <a:xfrm>
            <a:off x="589626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670560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6" name="Freeform 15"/>
          <p:cNvSpPr/>
          <p:nvPr/>
        </p:nvSpPr>
        <p:spPr>
          <a:xfrm>
            <a:off x="7504628" y="5618752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9" name="Freeform 17">
            <a:extLst>
              <a:ext uri="{FF2B5EF4-FFF2-40B4-BE49-F238E27FC236}">
                <a16:creationId xmlns:a16="http://schemas.microsoft.com/office/drawing/2014/main" xmlns="" id="{F988055A-0FC1-A336-18FE-CBAC45EA24A9}"/>
              </a:ext>
            </a:extLst>
          </p:cNvPr>
          <p:cNvSpPr/>
          <p:nvPr/>
        </p:nvSpPr>
        <p:spPr>
          <a:xfrm>
            <a:off x="422316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</p:spTree>
    <p:extLst>
      <p:ext uri="{BB962C8B-B14F-4D97-AF65-F5344CB8AC3E}">
        <p14:creationId xmlns:p14="http://schemas.microsoft.com/office/powerpoint/2010/main" xmlns="" val="33204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22" y="1601303"/>
            <a:ext cx="3562755" cy="3322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66368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8" name="Freeform 7"/>
          <p:cNvSpPr/>
          <p:nvPr/>
        </p:nvSpPr>
        <p:spPr>
          <a:xfrm>
            <a:off x="5448794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2581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5715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F988055A-0FC1-A336-18FE-CBAC45EA24A9}"/>
              </a:ext>
            </a:extLst>
          </p:cNvPr>
          <p:cNvSpPr/>
          <p:nvPr/>
        </p:nvSpPr>
        <p:spPr>
          <a:xfrm>
            <a:off x="3775696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838569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xmlns="" val="15602889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04" y="1257300"/>
            <a:ext cx="3397754" cy="4028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8" name="Freeform 7"/>
          <p:cNvSpPr/>
          <p:nvPr/>
        </p:nvSpPr>
        <p:spPr>
          <a:xfrm>
            <a:off x="504023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F988055A-0FC1-A336-18FE-CBAC45EA24A9}"/>
              </a:ext>
            </a:extLst>
          </p:cNvPr>
          <p:cNvSpPr/>
          <p:nvPr/>
        </p:nvSpPr>
        <p:spPr>
          <a:xfrm>
            <a:off x="336713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xmlns="" val="14930894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19597" y="156364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2705" y="257445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25814" y="448102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38257" y="55478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16481" y="353862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541367" y="447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7020" y="608648"/>
            <a:ext cx="44577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44" y="1257300"/>
            <a:ext cx="4610911" cy="4236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4255127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Freeform 7"/>
          <p:cNvSpPr/>
          <p:nvPr/>
        </p:nvSpPr>
        <p:spPr>
          <a:xfrm>
            <a:off x="5037588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9" name="Freeform 8"/>
          <p:cNvSpPr/>
          <p:nvPr/>
        </p:nvSpPr>
        <p:spPr>
          <a:xfrm>
            <a:off x="5849580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Freeform 9"/>
          <p:cNvSpPr/>
          <p:nvPr/>
        </p:nvSpPr>
        <p:spPr>
          <a:xfrm>
            <a:off x="6648601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m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F988055A-0FC1-A336-18FE-CBAC45EA24A9}"/>
              </a:ext>
            </a:extLst>
          </p:cNvPr>
          <p:cNvSpPr/>
          <p:nvPr/>
        </p:nvSpPr>
        <p:spPr>
          <a:xfrm>
            <a:off x="3427889" y="564504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  <p:sp>
        <p:nvSpPr>
          <p:cNvPr id="14" name="Freeform 13"/>
          <p:cNvSpPr/>
          <p:nvPr/>
        </p:nvSpPr>
        <p:spPr>
          <a:xfrm>
            <a:off x="7430012" y="5658678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Freeform 14"/>
          <p:cNvSpPr/>
          <p:nvPr/>
        </p:nvSpPr>
        <p:spPr>
          <a:xfrm>
            <a:off x="8303078" y="5677117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20101357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19" y="574236"/>
            <a:ext cx="4988161" cy="424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9073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1037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3501" y="3160641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3786" y="662604"/>
            <a:ext cx="2385391" cy="2385391"/>
          </a:xfrm>
          <a:prstGeom prst="rect">
            <a:avLst/>
          </a:prstGeom>
          <a:ln w="63500" cmpd="sng">
            <a:solidFill>
              <a:schemeClr val="tx1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540297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8" name="Freeform 7"/>
          <p:cNvSpPr/>
          <p:nvPr/>
        </p:nvSpPr>
        <p:spPr>
          <a:xfrm>
            <a:off x="6188089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9" name="Freeform 8"/>
          <p:cNvSpPr/>
          <p:nvPr/>
        </p:nvSpPr>
        <p:spPr>
          <a:xfrm>
            <a:off x="6997432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8187" y="5161855"/>
            <a:ext cx="798576" cy="993648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F988055A-0FC1-A336-18FE-CBAC45EA24A9}"/>
              </a:ext>
            </a:extLst>
          </p:cNvPr>
          <p:cNvSpPr/>
          <p:nvPr/>
        </p:nvSpPr>
        <p:spPr>
          <a:xfrm>
            <a:off x="4514991" y="5658679"/>
            <a:ext cx="693722" cy="702365"/>
          </a:xfrm>
          <a:custGeom>
            <a:avLst/>
            <a:gdLst>
              <a:gd name="connsiteX0" fmla="*/ 0 w 507257"/>
              <a:gd name="connsiteY0" fmla="*/ 84545 h 593991"/>
              <a:gd name="connsiteX1" fmla="*/ 84545 w 507257"/>
              <a:gd name="connsiteY1" fmla="*/ 0 h 593991"/>
              <a:gd name="connsiteX2" fmla="*/ 422712 w 507257"/>
              <a:gd name="connsiteY2" fmla="*/ 0 h 593991"/>
              <a:gd name="connsiteX3" fmla="*/ 507257 w 507257"/>
              <a:gd name="connsiteY3" fmla="*/ 84545 h 593991"/>
              <a:gd name="connsiteX4" fmla="*/ 507257 w 507257"/>
              <a:gd name="connsiteY4" fmla="*/ 509446 h 593991"/>
              <a:gd name="connsiteX5" fmla="*/ 422712 w 507257"/>
              <a:gd name="connsiteY5" fmla="*/ 593991 h 593991"/>
              <a:gd name="connsiteX6" fmla="*/ 84545 w 507257"/>
              <a:gd name="connsiteY6" fmla="*/ 593991 h 593991"/>
              <a:gd name="connsiteX7" fmla="*/ 0 w 507257"/>
              <a:gd name="connsiteY7" fmla="*/ 509446 h 593991"/>
              <a:gd name="connsiteX8" fmla="*/ 0 w 507257"/>
              <a:gd name="connsiteY8" fmla="*/ 84545 h 5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57" h="593991">
                <a:moveTo>
                  <a:pt x="0" y="84545"/>
                </a:moveTo>
                <a:cubicBezTo>
                  <a:pt x="0" y="37852"/>
                  <a:pt x="37852" y="0"/>
                  <a:pt x="84545" y="0"/>
                </a:cubicBezTo>
                <a:lnTo>
                  <a:pt x="422712" y="0"/>
                </a:lnTo>
                <a:cubicBezTo>
                  <a:pt x="469405" y="0"/>
                  <a:pt x="507257" y="37852"/>
                  <a:pt x="507257" y="84545"/>
                </a:cubicBezTo>
                <a:lnTo>
                  <a:pt x="507257" y="509446"/>
                </a:lnTo>
                <a:cubicBezTo>
                  <a:pt x="507257" y="556139"/>
                  <a:pt x="469405" y="593991"/>
                  <a:pt x="422712" y="593991"/>
                </a:cubicBezTo>
                <a:lnTo>
                  <a:pt x="84545" y="593991"/>
                </a:lnTo>
                <a:cubicBezTo>
                  <a:pt x="37852" y="593991"/>
                  <a:pt x="0" y="556139"/>
                  <a:pt x="0" y="509446"/>
                </a:cubicBezTo>
                <a:lnTo>
                  <a:pt x="0" y="8454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202" tIns="116202" rIns="116202" bIns="11620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7410AF-5FEF-297B-9F17-BE07A99A99AC}"/>
              </a:ext>
            </a:extLst>
          </p:cNvPr>
          <p:cNvSpPr txBox="1"/>
          <p:nvPr/>
        </p:nvSpPr>
        <p:spPr>
          <a:xfrm>
            <a:off x="322728" y="1538344"/>
            <a:ext cx="3122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What is behind the question marks?</a:t>
            </a:r>
          </a:p>
        </p:txBody>
      </p:sp>
    </p:spTree>
    <p:extLst>
      <p:ext uri="{BB962C8B-B14F-4D97-AF65-F5344CB8AC3E}">
        <p14:creationId xmlns:p14="http://schemas.microsoft.com/office/powerpoint/2010/main" xmlns="" val="37012188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393700"/>
            <a:ext cx="4076700" cy="84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62" y="1257300"/>
            <a:ext cx="9075738" cy="46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840428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1922104" y="433005"/>
            <a:ext cx="89439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1426120"/>
            <a:ext cx="10015748" cy="4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55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7" y="2189569"/>
            <a:ext cx="836199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A3AC4D-A255-4DC8-DA87-F0658274BE2B}"/>
              </a:ext>
            </a:extLst>
          </p:cNvPr>
          <p:cNvSpPr txBox="1"/>
          <p:nvPr/>
        </p:nvSpPr>
        <p:spPr>
          <a:xfrm>
            <a:off x="1168923" y="3674891"/>
            <a:ext cx="105014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Are those your pants?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No, they aren’t.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                                 Is that your jacket?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                                                Yes, it is.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42).</a:t>
            </a:r>
          </a:p>
        </p:txBody>
      </p:sp>
    </p:spTree>
    <p:extLst>
      <p:ext uri="{BB962C8B-B14F-4D97-AF65-F5344CB8AC3E}">
        <p14:creationId xmlns:p14="http://schemas.microsoft.com/office/powerpoint/2010/main" xmlns="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         Revision (belt, scarf, sweater, pajamas, skiing).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Are those your pants?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No, they aren’t.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               Is that your jacket?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               Yes, it is.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48329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628132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04F349-49F3-5EC0-294E-61E1DBF3ED30}"/>
              </a:ext>
            </a:extLst>
          </p:cNvPr>
          <p:cNvSpPr txBox="1"/>
          <p:nvPr/>
        </p:nvSpPr>
        <p:spPr>
          <a:xfrm>
            <a:off x="715660" y="1277239"/>
            <a:ext cx="43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263476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3011" y="505408"/>
            <a:ext cx="5858069" cy="58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23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04F349-49F3-5EC0-294E-61E1DBF3ED30}"/>
              </a:ext>
            </a:extLst>
          </p:cNvPr>
          <p:cNvSpPr txBox="1"/>
          <p:nvPr/>
        </p:nvSpPr>
        <p:spPr>
          <a:xfrm>
            <a:off x="3114303" y="1287873"/>
            <a:ext cx="3064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3189940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5BCB41-DCE2-1C21-2F1C-F76C12F1DB13}"/>
              </a:ext>
            </a:extLst>
          </p:cNvPr>
          <p:cNvSpPr txBox="1"/>
          <p:nvPr/>
        </p:nvSpPr>
        <p:spPr>
          <a:xfrm>
            <a:off x="1151906" y="2057314"/>
            <a:ext cx="103552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Put the words in a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Divide the class into 2 teams and draw a line down the middle of the 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434A"/>
                </a:solidFill>
                <a:latin typeface="+mj-lt"/>
              </a:rPr>
              <a:t> Ask</a:t>
            </a: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one member from each team to choose a word from the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Tell the students to draw the word as a picture on the board and encourage their team to guess the word.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The first team to shout the correct answer gets a point.</a:t>
            </a:r>
          </a:p>
        </p:txBody>
      </p:sp>
    </p:spTree>
    <p:extLst>
      <p:ext uri="{BB962C8B-B14F-4D97-AF65-F5344CB8AC3E}">
        <p14:creationId xmlns:p14="http://schemas.microsoft.com/office/powerpoint/2010/main" xmlns="" val="420449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307" y="4102105"/>
            <a:ext cx="2535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75" y="1985962"/>
            <a:ext cx="4972050" cy="288607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71657" y="1485872"/>
            <a:ext cx="4352743" cy="649877"/>
          </a:xfrm>
          <a:prstGeom prst="wedgeRoundRectCallout">
            <a:avLst>
              <a:gd name="adj1" fmla="val -52690"/>
              <a:gd name="adj2" fmla="val 993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pants?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875301" y="2482957"/>
            <a:ext cx="3263900" cy="649877"/>
          </a:xfrm>
          <a:prstGeom prst="wedgeRoundRectCallout">
            <a:avLst>
              <a:gd name="adj1" fmla="val 49622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No, they aren’t.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06557" y="3649662"/>
            <a:ext cx="3895544" cy="649877"/>
          </a:xfrm>
          <a:prstGeom prst="wedgeRoundRectCallout">
            <a:avLst>
              <a:gd name="adj1" fmla="val -50734"/>
              <a:gd name="adj2" fmla="val -10582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jacket?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102101" y="4816367"/>
            <a:ext cx="2037100" cy="649877"/>
          </a:xfrm>
          <a:prstGeom prst="wedgeRoundRectCallout">
            <a:avLst>
              <a:gd name="adj1" fmla="val 48455"/>
              <a:gd name="adj2" fmla="val -1172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</p:spTree>
    <p:extLst>
      <p:ext uri="{BB962C8B-B14F-4D97-AF65-F5344CB8AC3E}">
        <p14:creationId xmlns:p14="http://schemas.microsoft.com/office/powerpoint/2010/main" xmlns="" val="3933645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7901</TotalTime>
  <Words>469</Words>
  <Application>Microsoft Office PowerPoint</Application>
  <PresentationFormat>Custom</PresentationFormat>
  <Paragraphs>109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254</cp:revision>
  <dcterms:created xsi:type="dcterms:W3CDTF">2020-12-08T03:17:05Z</dcterms:created>
  <dcterms:modified xsi:type="dcterms:W3CDTF">2024-02-28T16:51:17Z</dcterms:modified>
</cp:coreProperties>
</file>