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0" r:id="rId2"/>
    <p:sldId id="304" r:id="rId3"/>
    <p:sldId id="302" r:id="rId4"/>
    <p:sldId id="292" r:id="rId5"/>
    <p:sldId id="406" r:id="rId6"/>
    <p:sldId id="408" r:id="rId7"/>
    <p:sldId id="418" r:id="rId8"/>
    <p:sldId id="419" r:id="rId9"/>
    <p:sldId id="420" r:id="rId10"/>
    <p:sldId id="421" r:id="rId11"/>
    <p:sldId id="422" r:id="rId12"/>
    <p:sldId id="417" r:id="rId13"/>
    <p:sldId id="334" r:id="rId14"/>
    <p:sldId id="306" r:id="rId15"/>
    <p:sldId id="369" r:id="rId16"/>
    <p:sldId id="355" r:id="rId17"/>
    <p:sldId id="423" r:id="rId18"/>
    <p:sldId id="424" r:id="rId19"/>
    <p:sldId id="425" r:id="rId20"/>
    <p:sldId id="383" r:id="rId21"/>
    <p:sldId id="426" r:id="rId22"/>
    <p:sldId id="336" r:id="rId23"/>
    <p:sldId id="337" r:id="rId24"/>
    <p:sldId id="427" r:id="rId25"/>
    <p:sldId id="428" r:id="rId26"/>
    <p:sldId id="429" r:id="rId27"/>
    <p:sldId id="430" r:id="rId28"/>
    <p:sldId id="315" r:id="rId29"/>
    <p:sldId id="432" r:id="rId30"/>
    <p:sldId id="431" r:id="rId31"/>
    <p:sldId id="331" r:id="rId32"/>
    <p:sldId id="295" r:id="rId33"/>
    <p:sldId id="329" r:id="rId34"/>
    <p:sldId id="34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68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99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726" autoAdjust="0"/>
    <p:restoredTop sz="95033" autoAdjust="0"/>
  </p:normalViewPr>
  <p:slideViewPr>
    <p:cSldViewPr snapToGrid="0">
      <p:cViewPr varScale="1">
        <p:scale>
          <a:sx n="63" d="100"/>
          <a:sy n="63" d="100"/>
        </p:scale>
        <p:origin x="-1038" y="-102"/>
      </p:cViewPr>
      <p:guideLst>
        <p:guide orient="horz" pos="768"/>
        <p:guide pos="325"/>
        <p:guide pos="73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b90bbec47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b90bbec47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28776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giới thiệu từ vựng, CCQ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4891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1324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3567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134722862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812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98114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68219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</a:t>
            </a:r>
            <a:r>
              <a:rPr lang="en-US" sz="1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media" Target="../media/media3.mp3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png"/><Relationship Id="rId12" Type="http://schemas.microsoft.com/office/2007/relationships/media" Target="../media/media2.mp3"/><Relationship Id="rId2" Type="http://schemas.openxmlformats.org/officeDocument/2006/relationships/slideLayout" Target="../slideLayouts/slideLayout2.xml"/><Relationship Id="rId16" Type="http://schemas.microsoft.com/office/2007/relationships/media" Target="../media/media6.mp3"/><Relationship Id="rId1" Type="http://schemas.openxmlformats.org/officeDocument/2006/relationships/video" Target="NULL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microsoft.com/office/2007/relationships/media" Target="../media/media5.mp3"/><Relationship Id="rId10" Type="http://schemas.openxmlformats.org/officeDocument/2006/relationships/image" Target="../media/image23.png"/><Relationship Id="rId4" Type="http://schemas.microsoft.com/office/2007/relationships/media" Target="../media/media1.mp3"/><Relationship Id="rId9" Type="http://schemas.openxmlformats.org/officeDocument/2006/relationships/image" Target="../media/image22.png"/><Relationship Id="rId14" Type="http://schemas.microsoft.com/office/2007/relationships/media" Target="../media/media4.mp3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media" Target="../media/media7.mp3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eduhome.com.vn/DHALesson?idGrade=3&amp;idSubject=1&amp;idSeries=119&amp;idTheme=1068&amp;IdLevel=2&amp;idThemeServer=7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pngimg.com/png/34360-round-frame-transparent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88</a:t>
            </a:r>
          </a:p>
        </p:txBody>
      </p:sp>
    </p:spTree>
    <p:extLst>
      <p:ext uri="{BB962C8B-B14F-4D97-AF65-F5344CB8AC3E}">
        <p14:creationId xmlns:p14="http://schemas.microsoft.com/office/powerpoint/2010/main" xmlns="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572" y="800580"/>
            <a:ext cx="5675827" cy="4837353"/>
          </a:xfrm>
          <a:prstGeom prst="rect">
            <a:avLst/>
          </a:prstGeom>
        </p:spPr>
      </p:pic>
      <p:sp>
        <p:nvSpPr>
          <p:cNvPr id="3" name="Google Shape;107;p19"/>
          <p:cNvSpPr txBox="1"/>
          <p:nvPr/>
        </p:nvSpPr>
        <p:spPr>
          <a:xfrm>
            <a:off x="6096000" y="-54433"/>
            <a:ext cx="6096000" cy="2677200"/>
          </a:xfrm>
          <a:prstGeom prst="rect">
            <a:avLst/>
          </a:prstGeom>
          <a:solidFill>
            <a:srgbClr val="18931A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1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" name="Google Shape;108;p19"/>
          <p:cNvSpPr txBox="1"/>
          <p:nvPr/>
        </p:nvSpPr>
        <p:spPr>
          <a:xfrm>
            <a:off x="6096000" y="4035600"/>
            <a:ext cx="6096000" cy="2822400"/>
          </a:xfrm>
          <a:prstGeom prst="rect">
            <a:avLst/>
          </a:prstGeom>
          <a:solidFill>
            <a:srgbClr val="FF8509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4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" name="Google Shape;109;p19"/>
          <p:cNvSpPr txBox="1"/>
          <p:nvPr/>
        </p:nvSpPr>
        <p:spPr>
          <a:xfrm>
            <a:off x="-96767" y="-54433"/>
            <a:ext cx="6192800" cy="267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3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" name="Google Shape;110;p19"/>
          <p:cNvSpPr txBox="1"/>
          <p:nvPr/>
        </p:nvSpPr>
        <p:spPr>
          <a:xfrm>
            <a:off x="-96767" y="2548067"/>
            <a:ext cx="3322000" cy="43864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2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" name="Google Shape;111;p19"/>
          <p:cNvSpPr txBox="1"/>
          <p:nvPr/>
        </p:nvSpPr>
        <p:spPr>
          <a:xfrm>
            <a:off x="3225235" y="2509835"/>
            <a:ext cx="2870800" cy="4386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 dirty="0">
                <a:latin typeface="Caveat"/>
                <a:ea typeface="Caveat"/>
                <a:cs typeface="Caveat"/>
                <a:sym typeface="Caveat"/>
              </a:rPr>
              <a:t>5</a:t>
            </a:r>
            <a:endParaRPr sz="13333"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" name="Google Shape;112;p19"/>
          <p:cNvSpPr txBox="1"/>
          <p:nvPr/>
        </p:nvSpPr>
        <p:spPr>
          <a:xfrm>
            <a:off x="6096000" y="2548067"/>
            <a:ext cx="6096000" cy="1661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8333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99" y="585190"/>
            <a:ext cx="7708901" cy="5931934"/>
          </a:xfrm>
          <a:prstGeom prst="rect">
            <a:avLst/>
          </a:prstGeom>
        </p:spPr>
      </p:pic>
      <p:sp>
        <p:nvSpPr>
          <p:cNvPr id="6" name="Google Shape;91;p17"/>
          <p:cNvSpPr txBox="1"/>
          <p:nvPr/>
        </p:nvSpPr>
        <p:spPr>
          <a:xfrm>
            <a:off x="6556067" y="-467"/>
            <a:ext cx="5636000" cy="6858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3333">
              <a:latin typeface="Caveat"/>
              <a:ea typeface="Caveat"/>
              <a:cs typeface="Caveat"/>
              <a:sym typeface="Caveat"/>
            </a:endParaRPr>
          </a:p>
          <a:p>
            <a:pPr algn="ctr"/>
            <a:r>
              <a:rPr lang="en" sz="13333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1</a:t>
            </a:r>
            <a:endParaRPr sz="13333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" name="Google Shape;92;p17"/>
          <p:cNvSpPr txBox="1"/>
          <p:nvPr/>
        </p:nvSpPr>
        <p:spPr>
          <a:xfrm>
            <a:off x="0" y="-467"/>
            <a:ext cx="6556000" cy="3064400"/>
          </a:xfrm>
          <a:prstGeom prst="rect">
            <a:avLst/>
          </a:prstGeom>
          <a:solidFill>
            <a:srgbClr val="FF009A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2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" name="Google Shape;93;p17"/>
          <p:cNvSpPr txBox="1"/>
          <p:nvPr/>
        </p:nvSpPr>
        <p:spPr>
          <a:xfrm>
            <a:off x="0" y="3063933"/>
            <a:ext cx="6556000" cy="37944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3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6086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/>
          <p:nvPr/>
        </p:nvSpPr>
        <p:spPr>
          <a:xfrm>
            <a:off x="7556317" y="852816"/>
            <a:ext cx="4034800" cy="1682995"/>
          </a:xfrm>
          <a:prstGeom prst="wedgeRoundRectCallout">
            <a:avLst>
              <a:gd name="adj1" fmla="val -101049"/>
              <a:gd name="adj2" fmla="val 65978"/>
              <a:gd name="adj3" fmla="val 0"/>
            </a:avLst>
          </a:prstGeom>
          <a:ln>
            <a:noFill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7" name="Google Shape;137;p22"/>
          <p:cNvSpPr txBox="1"/>
          <p:nvPr/>
        </p:nvSpPr>
        <p:spPr>
          <a:xfrm>
            <a:off x="7470678" y="852816"/>
            <a:ext cx="4034800" cy="1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 dirty="0">
                <a:latin typeface="Caveat"/>
                <a:ea typeface="Caveat"/>
                <a:cs typeface="Caveat"/>
                <a:sym typeface="Caveat"/>
              </a:rPr>
              <a:t>Good</a:t>
            </a:r>
            <a:r>
              <a:rPr lang="en" sz="8000" dirty="0"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n" sz="6000" dirty="0">
                <a:latin typeface="Caveat"/>
                <a:ea typeface="Caveat"/>
                <a:cs typeface="Caveat"/>
                <a:sym typeface="Caveat"/>
              </a:rPr>
              <a:t>job!</a:t>
            </a:r>
            <a:endParaRPr sz="6000" dirty="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3" name="Picture 2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xmlns="" id="{AF861846-B3C9-A866-A065-D26EDD1C9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0883" y="380082"/>
            <a:ext cx="4828956" cy="509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4171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xmlns="" val="106425272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belt,</a:t>
            </a:r>
          </a:p>
          <a:p>
            <a:pPr algn="ctr"/>
            <a:r>
              <a:rPr lang="en-US" sz="3600" i="1" dirty="0"/>
              <a:t> scarf,</a:t>
            </a:r>
          </a:p>
          <a:p>
            <a:pPr algn="ctr"/>
            <a:r>
              <a:rPr lang="en-US" sz="3600" i="1" dirty="0"/>
              <a:t> sweater,</a:t>
            </a:r>
          </a:p>
          <a:p>
            <a:pPr algn="ctr"/>
            <a:r>
              <a:rPr lang="en-US" sz="3600" i="1" dirty="0"/>
              <a:t> pajamas,</a:t>
            </a:r>
          </a:p>
          <a:p>
            <a:pPr algn="ctr"/>
            <a:r>
              <a:rPr lang="en-US" sz="3600" i="1" dirty="0"/>
              <a:t> skiing.</a:t>
            </a:r>
          </a:p>
        </p:txBody>
      </p:sp>
    </p:spTree>
    <p:extLst>
      <p:ext uri="{BB962C8B-B14F-4D97-AF65-F5344CB8AC3E}">
        <p14:creationId xmlns:p14="http://schemas.microsoft.com/office/powerpoint/2010/main" xmlns="" val="158729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654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ss 1"/>
          <p:cNvSpPr txBox="1"/>
          <p:nvPr/>
        </p:nvSpPr>
        <p:spPr>
          <a:xfrm>
            <a:off x="330157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belt</a:t>
            </a:r>
          </a:p>
        </p:txBody>
      </p:sp>
      <p:sp>
        <p:nvSpPr>
          <p:cNvPr id="7" name="shirt 1"/>
          <p:cNvSpPr txBox="1"/>
          <p:nvPr/>
        </p:nvSpPr>
        <p:spPr>
          <a:xfrm>
            <a:off x="289912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scarf </a:t>
            </a:r>
          </a:p>
        </p:txBody>
      </p:sp>
      <p:sp>
        <p:nvSpPr>
          <p:cNvPr id="10" name="shorts 1"/>
          <p:cNvSpPr txBox="1"/>
          <p:nvPr/>
        </p:nvSpPr>
        <p:spPr>
          <a:xfrm>
            <a:off x="5235853" y="4292757"/>
            <a:ext cx="1803122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sweater </a:t>
            </a:r>
          </a:p>
        </p:txBody>
      </p:sp>
      <p:sp>
        <p:nvSpPr>
          <p:cNvPr id="11" name="socks 1"/>
          <p:cNvSpPr txBox="1"/>
          <p:nvPr/>
        </p:nvSpPr>
        <p:spPr>
          <a:xfrm>
            <a:off x="7830015" y="4292757"/>
            <a:ext cx="175848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pajamas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21429" y="132563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1571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belt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hắt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lưng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90542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 skɑːrf / 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kh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choàng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8078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 ˈswetər /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len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21429" y="5070307"/>
            <a:ext cx="1767071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 pəˈdʒæməz / 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ngủ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pants 1">
            <a:extLst>
              <a:ext uri="{FF2B5EF4-FFF2-40B4-BE49-F238E27FC236}">
                <a16:creationId xmlns:a16="http://schemas.microsoft.com/office/drawing/2014/main" xmlns="" id="{3859E74E-1FAD-027F-E729-F011F61277FA}"/>
              </a:ext>
            </a:extLst>
          </p:cNvPr>
          <p:cNvSpPr txBox="1"/>
          <p:nvPr/>
        </p:nvSpPr>
        <p:spPr>
          <a:xfrm>
            <a:off x="1022003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skiing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05CB456-9A10-17E4-2439-B28CC4DA62B7}"/>
              </a:ext>
            </a:extLst>
          </p:cNvPr>
          <p:cNvSpPr txBox="1"/>
          <p:nvPr/>
        </p:nvSpPr>
        <p:spPr>
          <a:xfrm>
            <a:off x="10211452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/skiːɪŋ/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trượt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tuyết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E3821F4-101D-6723-B1EB-0CD65A34D952}"/>
              </a:ext>
            </a:extLst>
          </p:cNvPr>
          <p:cNvSpPr txBox="1"/>
          <p:nvPr/>
        </p:nvSpPr>
        <p:spPr>
          <a:xfrm>
            <a:off x="2750842" y="6331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0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D6CE9507-AA52-857F-6FF7-167D9539AF1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17778" end="18378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5889" y="625726"/>
            <a:ext cx="487363" cy="487363"/>
          </a:xfrm>
          <a:prstGeom prst="rect">
            <a:avLst/>
          </a:prstGeom>
        </p:spPr>
      </p:pic>
      <p:pic>
        <p:nvPicPr>
          <p:cNvPr id="51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C67874C8-6007-ECE2-0BE9-306ADBEB8D8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22051" end="14248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260023" y="572914"/>
            <a:ext cx="487363" cy="487363"/>
          </a:xfrm>
          <a:prstGeom prst="rect">
            <a:avLst/>
          </a:prstGeom>
        </p:spPr>
      </p:pic>
      <p:pic>
        <p:nvPicPr>
          <p:cNvPr id="52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41D0023C-F4B4-35FA-B4AD-F59A1746EAD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26464" end="9908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04541" y="585251"/>
            <a:ext cx="487363" cy="487363"/>
          </a:xfrm>
          <a:prstGeom prst="rect">
            <a:avLst/>
          </a:prstGeom>
        </p:spPr>
      </p:pic>
      <p:pic>
        <p:nvPicPr>
          <p:cNvPr id="53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AC8A7D36-3E4E-D214-A6D9-BDA088637BB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30738" end="5419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32282" y="580841"/>
            <a:ext cx="487363" cy="487363"/>
          </a:xfrm>
          <a:prstGeom prst="rect">
            <a:avLst/>
          </a:prstGeom>
        </p:spPr>
      </p:pic>
      <p:pic>
        <p:nvPicPr>
          <p:cNvPr id="54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A1503960-AE55-B0E6-7D8C-63E3B9ED5DE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34797" end="1427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3630" y="603099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9978DCE-4A84-B0A3-A4BD-005F75E56AEB}"/>
              </a:ext>
            </a:extLst>
          </p:cNvPr>
          <p:cNvSpPr/>
          <p:nvPr/>
        </p:nvSpPr>
        <p:spPr>
          <a:xfrm>
            <a:off x="10986573" y="488641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90010"/>
            <a:ext cx="2438400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2455" y="1809060"/>
            <a:ext cx="2514600" cy="2124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5860" y="1860717"/>
            <a:ext cx="2533650" cy="2181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0460" y="1907798"/>
            <a:ext cx="2533650" cy="2219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6240" y="1974473"/>
            <a:ext cx="2581275" cy="2152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06638"/>
            <a:ext cx="5972175" cy="638175"/>
          </a:xfrm>
          <a:prstGeom prst="rect">
            <a:avLst/>
          </a:prstGeom>
        </p:spPr>
      </p:pic>
      <p:pic>
        <p:nvPicPr>
          <p:cNvPr id="2" name="belt">
            <a:hlinkClick r:id="" action="ppaction://media"/>
            <a:extLst>
              <a:ext uri="{FF2B5EF4-FFF2-40B4-BE49-F238E27FC236}">
                <a16:creationId xmlns:a16="http://schemas.microsoft.com/office/drawing/2014/main" xmlns="" id="{4642F054-65AA-3091-BDD2-24BE7674E6F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200460" y="603099"/>
            <a:ext cx="487363" cy="487363"/>
          </a:xfrm>
          <a:prstGeom prst="rect">
            <a:avLst/>
          </a:prstGeom>
        </p:spPr>
      </p:pic>
      <p:pic>
        <p:nvPicPr>
          <p:cNvPr id="4" name="pajamas">
            <a:hlinkClick r:id="" action="ppaction://media"/>
            <a:extLst>
              <a:ext uri="{FF2B5EF4-FFF2-40B4-BE49-F238E27FC236}">
                <a16:creationId xmlns:a16="http://schemas.microsoft.com/office/drawing/2014/main" xmlns="" id="{E2528647-DA7D-6805-19B8-0859CA51CC9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147960" y="673851"/>
            <a:ext cx="487363" cy="487363"/>
          </a:xfrm>
          <a:prstGeom prst="rect">
            <a:avLst/>
          </a:prstGeom>
        </p:spPr>
      </p:pic>
      <p:pic>
        <p:nvPicPr>
          <p:cNvPr id="5" name="scarf">
            <a:hlinkClick r:id="" action="ppaction://media"/>
            <a:extLst>
              <a:ext uri="{FF2B5EF4-FFF2-40B4-BE49-F238E27FC236}">
                <a16:creationId xmlns:a16="http://schemas.microsoft.com/office/drawing/2014/main" xmlns="" id="{2331578E-5B1B-952A-FE2F-7F6056CA5DA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114113" y="613436"/>
            <a:ext cx="487363" cy="487363"/>
          </a:xfrm>
          <a:prstGeom prst="rect">
            <a:avLst/>
          </a:prstGeom>
        </p:spPr>
      </p:pic>
      <p:pic>
        <p:nvPicPr>
          <p:cNvPr id="13" name="skiing">
            <a:hlinkClick r:id="" action="ppaction://media"/>
            <a:extLst>
              <a:ext uri="{FF2B5EF4-FFF2-40B4-BE49-F238E27FC236}">
                <a16:creationId xmlns:a16="http://schemas.microsoft.com/office/drawing/2014/main" xmlns="" id="{6F8DE508-681D-FC90-D4F4-546BFC544A5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095460" y="671721"/>
            <a:ext cx="487363" cy="487363"/>
          </a:xfrm>
          <a:prstGeom prst="rect">
            <a:avLst/>
          </a:prstGeom>
        </p:spPr>
      </p:pic>
      <p:pic>
        <p:nvPicPr>
          <p:cNvPr id="18" name="sweater">
            <a:hlinkClick r:id="" action="ppaction://media"/>
            <a:extLst>
              <a:ext uri="{FF2B5EF4-FFF2-40B4-BE49-F238E27FC236}">
                <a16:creationId xmlns:a16="http://schemas.microsoft.com/office/drawing/2014/main" xmlns="" id="{D4DBF745-BE05-D411-4BE5-D590C515A04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147960" y="685916"/>
            <a:ext cx="487363" cy="487363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3C285D65-6805-3FDB-7439-C873E54CE926}"/>
              </a:ext>
            </a:extLst>
          </p:cNvPr>
          <p:cNvSpPr/>
          <p:nvPr/>
        </p:nvSpPr>
        <p:spPr>
          <a:xfrm>
            <a:off x="6678924" y="572914"/>
            <a:ext cx="1334366" cy="7162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1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video>
            <p:vide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video>
            <p:vide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video>
            <p:vide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video>
            <p:vide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video>
            <p:vide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8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7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14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7" y="1928812"/>
            <a:ext cx="11539986" cy="260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6785018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5938" y="457200"/>
            <a:ext cx="3568700" cy="59848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Look and circle.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677987"/>
            <a:ext cx="3333750" cy="3171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762" y="1535112"/>
            <a:ext cx="3724275" cy="3152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150" y="1470024"/>
            <a:ext cx="3543300" cy="32575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110162" y="3530600"/>
            <a:ext cx="1658938" cy="63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254331" y="3530600"/>
            <a:ext cx="1658938" cy="63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57039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5938" y="457200"/>
            <a:ext cx="3568700" cy="59848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Look and circle.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1652587"/>
            <a:ext cx="3581400" cy="3552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962" y="1493837"/>
            <a:ext cx="3495675" cy="37623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964530" y="4570412"/>
            <a:ext cx="1794669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081962" y="4621212"/>
            <a:ext cx="1658938" cy="63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60050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3123" y="523875"/>
            <a:ext cx="5527357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86320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">
            <a:extLst>
              <a:ext uri="{FF2B5EF4-FFF2-40B4-BE49-F238E27FC236}">
                <a16:creationId xmlns:a16="http://schemas.microsoft.com/office/drawing/2014/main" xmlns="" id="{A1C62E5B-F1EB-DB7F-7F85-601844FBE315}"/>
              </a:ext>
            </a:extLst>
          </p:cNvPr>
          <p:cNvSpPr txBox="1"/>
          <p:nvPr/>
        </p:nvSpPr>
        <p:spPr>
          <a:xfrm>
            <a:off x="515938" y="935523"/>
            <a:ext cx="1008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</a:t>
            </a:r>
            <a:endParaRPr lang="en-US" sz="7200"/>
          </a:p>
        </p:txBody>
      </p:sp>
      <p:sp>
        <p:nvSpPr>
          <p:cNvPr id="30" name="2">
            <a:extLst>
              <a:ext uri="{FF2B5EF4-FFF2-40B4-BE49-F238E27FC236}">
                <a16:creationId xmlns:a16="http://schemas.microsoft.com/office/drawing/2014/main" xmlns="" id="{5F39BD31-0512-C523-2CED-2A90025E6854}"/>
              </a:ext>
            </a:extLst>
          </p:cNvPr>
          <p:cNvSpPr txBox="1"/>
          <p:nvPr/>
        </p:nvSpPr>
        <p:spPr>
          <a:xfrm>
            <a:off x="8281787" y="935523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</a:t>
            </a:r>
            <a:endParaRPr lang="en-US" sz="72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CFAF61B-5B86-8C32-02F3-A1D66C486CCC}"/>
              </a:ext>
            </a:extLst>
          </p:cNvPr>
          <p:cNvSpPr txBox="1"/>
          <p:nvPr/>
        </p:nvSpPr>
        <p:spPr>
          <a:xfrm>
            <a:off x="1554043" y="1120188"/>
            <a:ext cx="580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Calibri"/>
              </a:rPr>
              <a:t>is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C39CBFF-D002-AA14-BA38-C132FAF00169}"/>
              </a:ext>
            </a:extLst>
          </p:cNvPr>
          <p:cNvSpPr txBox="1"/>
          <p:nvPr/>
        </p:nvSpPr>
        <p:spPr>
          <a:xfrm>
            <a:off x="9290396" y="1120188"/>
            <a:ext cx="1011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Calibri"/>
              </a:rPr>
              <a:t>are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6486D318-B822-5ACA-FF34-32D293338E0B}"/>
              </a:ext>
            </a:extLst>
          </p:cNvPr>
          <p:cNvSpPr/>
          <p:nvPr/>
        </p:nvSpPr>
        <p:spPr>
          <a:xfrm>
            <a:off x="2457271" y="529603"/>
            <a:ext cx="6167114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Put the pictures in the right group.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46355" y="3442144"/>
            <a:ext cx="2179882" cy="19159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92315" y="3446401"/>
            <a:ext cx="2248004" cy="18988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02346" y="4400100"/>
            <a:ext cx="2265033" cy="19499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7824" y="4353267"/>
            <a:ext cx="2265033" cy="19840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64040" y="4412873"/>
            <a:ext cx="2307609" cy="192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4066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1042 L 0.72839 -0.3393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19" y="-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2039 -0.2131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21498 -0.3652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5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1 -0.02153 L -0.60052 0.020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91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-0.5737 -0.002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8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452437"/>
            <a:ext cx="5193302" cy="601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432" y="1802225"/>
            <a:ext cx="12384863" cy="325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1849524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15669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r>
              <a:rPr lang="en-US" sz="3600" i="1" dirty="0"/>
              <a:t>Is that your belt? Yes, it is./No, it isn’t</a:t>
            </a:r>
          </a:p>
          <a:p>
            <a:r>
              <a:rPr lang="en-US" sz="3600" i="1" dirty="0"/>
              <a:t>Are those your pajamas? </a:t>
            </a:r>
          </a:p>
          <a:p>
            <a:r>
              <a:rPr lang="en-US" sz="3600" i="1" dirty="0"/>
              <a:t>Yes, they are./</a:t>
            </a:r>
          </a:p>
          <a:p>
            <a:r>
              <a:rPr lang="en-US" sz="3600" i="1" dirty="0"/>
              <a:t>No, they aren’t.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1144815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5437"/>
            <a:ext cx="5895975" cy="771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" y="2149032"/>
            <a:ext cx="1743075" cy="1962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9473" y="3163445"/>
            <a:ext cx="1876425" cy="1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83263" y="1161606"/>
            <a:ext cx="1365074" cy="1027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24946" y="3458134"/>
            <a:ext cx="1185361" cy="1148776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446203" y="1447505"/>
            <a:ext cx="3582997" cy="649877"/>
          </a:xfrm>
          <a:prstGeom prst="wedgeRoundRectCallout">
            <a:avLst>
              <a:gd name="adj1" fmla="val -48628"/>
              <a:gd name="adj2" fmla="val 9354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belt?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765800" y="2277177"/>
            <a:ext cx="4179887" cy="649877"/>
          </a:xfrm>
          <a:prstGeom prst="wedgeRoundRectCallout">
            <a:avLst>
              <a:gd name="adj1" fmla="val 49899"/>
              <a:gd name="adj2" fmla="val 9564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Yes, it is. /No, it isn’t.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063718" y="3513968"/>
            <a:ext cx="4950122" cy="649877"/>
          </a:xfrm>
          <a:prstGeom prst="wedgeRoundRectCallout">
            <a:avLst>
              <a:gd name="adj1" fmla="val -55702"/>
              <a:gd name="adj2" fmla="val -9505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Are those your pajamas?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334092" y="4940123"/>
            <a:ext cx="5781708" cy="649877"/>
          </a:xfrm>
          <a:prstGeom prst="wedgeRoundRectCallout">
            <a:avLst>
              <a:gd name="adj1" fmla="val 46848"/>
              <a:gd name="adj2" fmla="val -8397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Yes, they are./No, they aren’t.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37DB73A-E0DE-D0B0-6B94-E1DE190ED34D}"/>
              </a:ext>
            </a:extLst>
          </p:cNvPr>
          <p:cNvSpPr/>
          <p:nvPr/>
        </p:nvSpPr>
        <p:spPr>
          <a:xfrm>
            <a:off x="1507223" y="1546348"/>
            <a:ext cx="3460955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xmlns="" id="{B72CE607-251A-0C61-2B74-34314CDAC206}"/>
              </a:ext>
            </a:extLst>
          </p:cNvPr>
          <p:cNvSpPr/>
          <p:nvPr/>
        </p:nvSpPr>
        <p:spPr>
          <a:xfrm>
            <a:off x="5895975" y="2366908"/>
            <a:ext cx="3900185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6">
            <a:extLst>
              <a:ext uri="{FF2B5EF4-FFF2-40B4-BE49-F238E27FC236}">
                <a16:creationId xmlns:a16="http://schemas.microsoft.com/office/drawing/2014/main" xmlns="" id="{CB38F7FE-8DDE-BDD5-E5FD-CE6FB5A301F7}"/>
              </a:ext>
            </a:extLst>
          </p:cNvPr>
          <p:cNvSpPr/>
          <p:nvPr/>
        </p:nvSpPr>
        <p:spPr>
          <a:xfrm>
            <a:off x="4373003" y="5058920"/>
            <a:ext cx="5545160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xmlns="" id="{908EBE76-BD8F-9526-E52D-E7F9ED941845}"/>
              </a:ext>
            </a:extLst>
          </p:cNvPr>
          <p:cNvSpPr/>
          <p:nvPr/>
        </p:nvSpPr>
        <p:spPr>
          <a:xfrm>
            <a:off x="2214825" y="3581371"/>
            <a:ext cx="4594537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D3-TRACK 14">
            <a:hlinkClick r:id="" action="ppaction://media"/>
            <a:extLst>
              <a:ext uri="{FF2B5EF4-FFF2-40B4-BE49-F238E27FC236}">
                <a16:creationId xmlns:a16="http://schemas.microsoft.com/office/drawing/2014/main" xmlns="" id="{211E946E-7C3A-EBF8-6CEF-1F9AD575FC0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166625" y="698546"/>
            <a:ext cx="487363" cy="48736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355B90B6-9A8F-8B62-603A-66058D06809B}"/>
              </a:ext>
            </a:extLst>
          </p:cNvPr>
          <p:cNvSpPr/>
          <p:nvPr/>
        </p:nvSpPr>
        <p:spPr>
          <a:xfrm>
            <a:off x="7817626" y="403123"/>
            <a:ext cx="1365074" cy="104438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468C293-1B88-FC62-F2C3-93B022DD4CCA}"/>
              </a:ext>
            </a:extLst>
          </p:cNvPr>
          <p:cNvSpPr txBox="1"/>
          <p:nvPr/>
        </p:nvSpPr>
        <p:spPr>
          <a:xfrm>
            <a:off x="7249058" y="46901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xmlns="" val="30741274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283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720"/>
            <a:ext cx="6631159" cy="835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52" y="1052529"/>
            <a:ext cx="9751474" cy="24760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859950" y="1629088"/>
            <a:ext cx="1848255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sweater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56051" y="2436372"/>
            <a:ext cx="1848255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Yes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52" y="3650177"/>
            <a:ext cx="10699109" cy="237418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378102" y="4070012"/>
            <a:ext cx="1848255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those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02229" y="4912452"/>
            <a:ext cx="1958505" cy="6614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aren’t</a:t>
            </a:r>
          </a:p>
        </p:txBody>
      </p:sp>
    </p:spTree>
    <p:extLst>
      <p:ext uri="{BB962C8B-B14F-4D97-AF65-F5344CB8AC3E}">
        <p14:creationId xmlns:p14="http://schemas.microsoft.com/office/powerpoint/2010/main" xmlns="" val="33182670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8046" y="-83974"/>
            <a:ext cx="12248039" cy="696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6315" y="4008078"/>
            <a:ext cx="39494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5600" b="1" dirty="0">
                <a:solidFill>
                  <a:schemeClr val="bg1"/>
                </a:solidFill>
              </a:rPr>
              <a:t>p. 59</a:t>
            </a:r>
          </a:p>
        </p:txBody>
      </p:sp>
    </p:spTree>
    <p:extLst>
      <p:ext uri="{BB962C8B-B14F-4D97-AF65-F5344CB8AC3E}">
        <p14:creationId xmlns:p14="http://schemas.microsoft.com/office/powerpoint/2010/main" xmlns="" val="1307673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28"/>
            <a:ext cx="6686550" cy="790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138" y="766763"/>
            <a:ext cx="10448925" cy="933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0213"/>
            <a:ext cx="1562100" cy="4591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288" y="1743075"/>
            <a:ext cx="1485900" cy="4591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8334" y="1696665"/>
            <a:ext cx="1514475" cy="4676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9947" y="1682074"/>
            <a:ext cx="1476375" cy="4676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1717" y="1734765"/>
            <a:ext cx="1581150" cy="46386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" y="5960522"/>
            <a:ext cx="1498142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belt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363613" y="5960521"/>
            <a:ext cx="1830701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pajamas</a:t>
            </a:r>
          </a:p>
        </p:txBody>
      </p:sp>
      <p:sp>
        <p:nvSpPr>
          <p:cNvPr id="12" name="Oval 11"/>
          <p:cNvSpPr/>
          <p:nvPr/>
        </p:nvSpPr>
        <p:spPr>
          <a:xfrm>
            <a:off x="2618526" y="2818587"/>
            <a:ext cx="1323427" cy="1177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73857" y="3671378"/>
            <a:ext cx="1323427" cy="1177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00514" y="5960521"/>
            <a:ext cx="1706218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scarf </a:t>
            </a:r>
          </a:p>
        </p:txBody>
      </p:sp>
      <p:sp>
        <p:nvSpPr>
          <p:cNvPr id="15" name="Oval 14"/>
          <p:cNvSpPr/>
          <p:nvPr/>
        </p:nvSpPr>
        <p:spPr>
          <a:xfrm>
            <a:off x="7896420" y="1961686"/>
            <a:ext cx="1323427" cy="1177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705023" y="5958841"/>
            <a:ext cx="1842099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sweater</a:t>
            </a:r>
          </a:p>
        </p:txBody>
      </p:sp>
      <p:sp>
        <p:nvSpPr>
          <p:cNvPr id="17" name="Oval 16"/>
          <p:cNvSpPr/>
          <p:nvPr/>
        </p:nvSpPr>
        <p:spPr>
          <a:xfrm>
            <a:off x="10409537" y="3671378"/>
            <a:ext cx="1323427" cy="1177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0225504" y="5958840"/>
            <a:ext cx="1706218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skiing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597871D-BFF7-9353-C8EF-1CCF3D2D76A0}"/>
              </a:ext>
            </a:extLst>
          </p:cNvPr>
          <p:cNvCxnSpPr>
            <a:cxnSpLocks/>
          </p:cNvCxnSpPr>
          <p:nvPr/>
        </p:nvCxnSpPr>
        <p:spPr>
          <a:xfrm>
            <a:off x="3215148" y="1307690"/>
            <a:ext cx="12290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68215775-C919-5D9D-B7ED-AB61B269BB1A}"/>
              </a:ext>
            </a:extLst>
          </p:cNvPr>
          <p:cNvCxnSpPr>
            <a:cxnSpLocks/>
          </p:cNvCxnSpPr>
          <p:nvPr/>
        </p:nvCxnSpPr>
        <p:spPr>
          <a:xfrm>
            <a:off x="5246921" y="1307690"/>
            <a:ext cx="145981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48DE56D1-7D9A-5270-9D2E-4F6ED490C241}"/>
              </a:ext>
            </a:extLst>
          </p:cNvPr>
          <p:cNvCxnSpPr>
            <a:cxnSpLocks/>
          </p:cNvCxnSpPr>
          <p:nvPr/>
        </p:nvCxnSpPr>
        <p:spPr>
          <a:xfrm>
            <a:off x="7705023" y="1307690"/>
            <a:ext cx="12290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C6C9EE7-5266-3970-4174-24DD24241CD1}"/>
              </a:ext>
            </a:extLst>
          </p:cNvPr>
          <p:cNvCxnSpPr>
            <a:cxnSpLocks/>
          </p:cNvCxnSpPr>
          <p:nvPr/>
        </p:nvCxnSpPr>
        <p:spPr>
          <a:xfrm>
            <a:off x="9795020" y="1307690"/>
            <a:ext cx="168905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11553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xmlns="" val="58003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1922104" y="433005"/>
            <a:ext cx="8943975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</a:rPr>
              <a:t>Click here to play the games!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71600" y="1426120"/>
            <a:ext cx="10015748" cy="440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6010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061" y="970986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3399" y="2000904"/>
            <a:ext cx="10832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ask and answer about their clothes.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belt, scarf, sweater, pajamas, skiing.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Is that your belt? Yes, it is./No, it isn’t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Are those your pajamas? Yes, they are./No, they aren’t.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3F5D7A-D17A-87A0-F84C-29CA90122ECC}"/>
              </a:ext>
            </a:extLst>
          </p:cNvPr>
          <p:cNvSpPr txBox="1"/>
          <p:nvPr/>
        </p:nvSpPr>
        <p:spPr>
          <a:xfrm>
            <a:off x="640871" y="299941"/>
            <a:ext cx="2981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+mj-lt"/>
              </a:rPr>
              <a:t>Let’s draw!</a:t>
            </a:r>
            <a:endParaRPr lang="x-none" sz="48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9B6C3DF-49AD-6EE1-E289-45E8B9175D82}"/>
              </a:ext>
            </a:extLst>
          </p:cNvPr>
          <p:cNvSpPr/>
          <p:nvPr/>
        </p:nvSpPr>
        <p:spPr>
          <a:xfrm>
            <a:off x="363776" y="1067055"/>
            <a:ext cx="4202317" cy="754359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Work in pairs</a:t>
            </a:r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.</a:t>
            </a:r>
            <a:endParaRPr lang="x-none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D19BB0E5-E6F3-FB6B-47FE-2C8D3381AA6C}"/>
              </a:ext>
            </a:extLst>
          </p:cNvPr>
          <p:cNvSpPr/>
          <p:nvPr/>
        </p:nvSpPr>
        <p:spPr>
          <a:xfrm>
            <a:off x="396418" y="2166653"/>
            <a:ext cx="4169675" cy="1089748"/>
          </a:xfrm>
          <a:prstGeom prst="roundRect">
            <a:avLst/>
          </a:prstGeom>
          <a:solidFill>
            <a:srgbClr val="FF9B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Draw your clothes thing.</a:t>
            </a:r>
            <a:endParaRPr lang="x-none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27016A71-6E57-C5AC-8788-9DB0065C4FA8}"/>
              </a:ext>
            </a:extLst>
          </p:cNvPr>
          <p:cNvSpPr/>
          <p:nvPr/>
        </p:nvSpPr>
        <p:spPr>
          <a:xfrm>
            <a:off x="396418" y="3601640"/>
            <a:ext cx="4202317" cy="1147402"/>
          </a:xfrm>
          <a:prstGeom prst="roundRect">
            <a:avLst/>
          </a:prstGeom>
          <a:solidFill>
            <a:srgbClr val="EF9A2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Tell your friend about your picture</a:t>
            </a:r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.</a:t>
            </a:r>
            <a:endParaRPr lang="x-none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xmlns="" id="{FA6855EB-E3DF-3526-4720-ED076D512F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687907" y="548920"/>
            <a:ext cx="5762634" cy="57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514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1431180558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belt,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scarf,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Sweater,</a:t>
            </a:r>
          </a:p>
          <a:p>
            <a:r>
              <a:rPr lang="en-US" sz="3600" dirty="0">
                <a:solidFill>
                  <a:srgbClr val="0070C0"/>
                </a:solidFill>
              </a:rPr>
              <a:t>pajamas,</a:t>
            </a:r>
          </a:p>
          <a:p>
            <a:r>
              <a:rPr lang="en-US" sz="3600" dirty="0">
                <a:solidFill>
                  <a:srgbClr val="0070C0"/>
                </a:solidFill>
              </a:rPr>
              <a:t>skiing.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23652" y="2092292"/>
            <a:ext cx="589227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Is that your belt?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Yes, it is./No, it isn’t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Are those your pajamas?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Yes, they are./No, they aren’t.</a:t>
            </a:r>
          </a:p>
        </p:txBody>
      </p:sp>
    </p:spTree>
    <p:extLst>
      <p:ext uri="{BB962C8B-B14F-4D97-AF65-F5344CB8AC3E}">
        <p14:creationId xmlns:p14="http://schemas.microsoft.com/office/powerpoint/2010/main" xmlns="" val="1657387981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95" y="445633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007E12-C40A-8AA5-1643-2BDFFB7C2028}"/>
              </a:ext>
            </a:extLst>
          </p:cNvPr>
          <p:cNvSpPr/>
          <p:nvPr/>
        </p:nvSpPr>
        <p:spPr>
          <a:xfrm>
            <a:off x="130627" y="1285458"/>
            <a:ext cx="11872029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</a:t>
            </a:r>
            <a:r>
              <a:rPr lang="en-US" sz="3600" i="1" dirty="0">
                <a:solidFill>
                  <a:srgbClr val="0070C0"/>
                </a:solidFill>
              </a:rPr>
              <a:t> (page 62).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89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5909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72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xmlns="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1A00B4-50E5-C387-C4FD-81DFE3038B81}"/>
              </a:ext>
            </a:extLst>
          </p:cNvPr>
          <p:cNvSpPr txBox="1"/>
          <p:nvPr/>
        </p:nvSpPr>
        <p:spPr>
          <a:xfrm>
            <a:off x="5034987" y="2025570"/>
            <a:ext cx="3639843" cy="110799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6600" dirty="0"/>
              <a:t>Let’s play!</a:t>
            </a:r>
          </a:p>
        </p:txBody>
      </p:sp>
    </p:spTree>
    <p:extLst>
      <p:ext uri="{BB962C8B-B14F-4D97-AF65-F5344CB8AC3E}">
        <p14:creationId xmlns:p14="http://schemas.microsoft.com/office/powerpoint/2010/main" xmlns="" val="2886696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>
            <a:off x="379229" y="3477038"/>
            <a:ext cx="2542875" cy="2623931"/>
          </a:xfrm>
          <a:prstGeom prst="flowChartDelay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Say</a:t>
            </a:r>
            <a:r>
              <a:rPr lang="en-US" dirty="0"/>
              <a:t> </a:t>
            </a:r>
          </a:p>
          <a:p>
            <a:pPr algn="ctr"/>
            <a:r>
              <a:rPr lang="en-US" sz="2400" dirty="0"/>
              <a:t>the number</a:t>
            </a:r>
          </a:p>
        </p:txBody>
      </p:sp>
      <p:sp>
        <p:nvSpPr>
          <p:cNvPr id="6" name="Flowchart: Delay 5"/>
          <p:cNvSpPr/>
          <p:nvPr/>
        </p:nvSpPr>
        <p:spPr>
          <a:xfrm>
            <a:off x="4626549" y="1981199"/>
            <a:ext cx="2440173" cy="2541105"/>
          </a:xfrm>
          <a:prstGeom prst="flowChartDelay">
            <a:avLst/>
          </a:prstGeom>
          <a:solidFill>
            <a:srgbClr val="00B0F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Click </a:t>
            </a:r>
            <a:r>
              <a:rPr lang="en-US" sz="2800" b="1" dirty="0"/>
              <a:t>on</a:t>
            </a:r>
            <a:r>
              <a:rPr lang="en-US" dirty="0"/>
              <a:t> </a:t>
            </a:r>
          </a:p>
          <a:p>
            <a:pPr algn="ctr"/>
            <a:r>
              <a:rPr lang="en-US" sz="2400" dirty="0"/>
              <a:t>the number</a:t>
            </a:r>
          </a:p>
        </p:txBody>
      </p:sp>
      <p:sp>
        <p:nvSpPr>
          <p:cNvPr id="7" name="Flowchart: Delay 6"/>
          <p:cNvSpPr/>
          <p:nvPr/>
        </p:nvSpPr>
        <p:spPr>
          <a:xfrm>
            <a:off x="9311192" y="710647"/>
            <a:ext cx="2436859" cy="2541105"/>
          </a:xfrm>
          <a:prstGeom prst="flowChartDelay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Say</a:t>
            </a:r>
            <a:r>
              <a:rPr lang="en-US" dirty="0"/>
              <a:t> </a:t>
            </a:r>
          </a:p>
          <a:p>
            <a:pPr algn="ctr"/>
            <a:r>
              <a:rPr lang="en-US" sz="2400" dirty="0"/>
              <a:t>the clothes</a:t>
            </a:r>
          </a:p>
        </p:txBody>
      </p:sp>
    </p:spTree>
    <p:extLst>
      <p:ext uri="{BB962C8B-B14F-4D97-AF65-F5344CB8AC3E}">
        <p14:creationId xmlns:p14="http://schemas.microsoft.com/office/powerpoint/2010/main" xmlns="" val="110546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400" y="2368226"/>
            <a:ext cx="4909030" cy="3806651"/>
          </a:xfrm>
          <a:prstGeom prst="rect">
            <a:avLst/>
          </a:prstGeom>
        </p:spPr>
      </p:pic>
      <p:pic>
        <p:nvPicPr>
          <p:cNvPr id="7" name="Google Shape;61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214835" y="659758"/>
            <a:ext cx="1773965" cy="19191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7;p14"/>
          <p:cNvSpPr txBox="1"/>
          <p:nvPr/>
        </p:nvSpPr>
        <p:spPr>
          <a:xfrm>
            <a:off x="203200" y="2368263"/>
            <a:ext cx="5720000" cy="40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6666" dirty="0">
                <a:latin typeface="Caveat"/>
                <a:ea typeface="Caveat"/>
                <a:cs typeface="Caveat"/>
                <a:sym typeface="Caveat"/>
              </a:rPr>
              <a:t>1</a:t>
            </a:r>
            <a:endParaRPr sz="26666"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" name="Google Shape;68;p14"/>
          <p:cNvSpPr txBox="1"/>
          <p:nvPr/>
        </p:nvSpPr>
        <p:spPr>
          <a:xfrm>
            <a:off x="5806400" y="2368300"/>
            <a:ext cx="6182400" cy="40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6666" dirty="0">
                <a:latin typeface="Caveat"/>
                <a:ea typeface="Caveat"/>
                <a:cs typeface="Caveat"/>
                <a:sym typeface="Caveat"/>
              </a:rPr>
              <a:t>2</a:t>
            </a:r>
            <a:endParaRPr sz="26666" dirty="0">
              <a:latin typeface="Caveat"/>
              <a:ea typeface="Caveat"/>
              <a:cs typeface="Caveat"/>
              <a:sym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3280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194" y="1368487"/>
            <a:ext cx="5282406" cy="4121026"/>
          </a:xfrm>
          <a:prstGeom prst="rect">
            <a:avLst/>
          </a:prstGeom>
        </p:spPr>
      </p:pic>
      <p:sp>
        <p:nvSpPr>
          <p:cNvPr id="7" name="Google Shape;74;p15"/>
          <p:cNvSpPr txBox="1"/>
          <p:nvPr/>
        </p:nvSpPr>
        <p:spPr>
          <a:xfrm>
            <a:off x="2225500" y="0"/>
            <a:ext cx="28708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3333">
              <a:latin typeface="Caveat"/>
              <a:ea typeface="Caveat"/>
              <a:cs typeface="Caveat"/>
              <a:sym typeface="Caveat"/>
            </a:endParaRPr>
          </a:p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1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" name="Google Shape;75;p15"/>
          <p:cNvSpPr txBox="1"/>
          <p:nvPr/>
        </p:nvSpPr>
        <p:spPr>
          <a:xfrm>
            <a:off x="-196377" y="0"/>
            <a:ext cx="2422000" cy="6858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3333">
              <a:latin typeface="Caveat"/>
              <a:ea typeface="Caveat"/>
              <a:cs typeface="Caveat"/>
              <a:sym typeface="Caveat"/>
            </a:endParaRPr>
          </a:p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2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" name="Google Shape;76;p15"/>
          <p:cNvSpPr txBox="1"/>
          <p:nvPr/>
        </p:nvSpPr>
        <p:spPr>
          <a:xfrm>
            <a:off x="5096300" y="0"/>
            <a:ext cx="70956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3333">
              <a:latin typeface="Caveat"/>
              <a:ea typeface="Caveat"/>
              <a:cs typeface="Caveat"/>
              <a:sym typeface="Caveat"/>
            </a:endParaRPr>
          </a:p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3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891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1233129"/>
            <a:ext cx="5378433" cy="4391742"/>
          </a:xfrm>
          <a:prstGeom prst="rect">
            <a:avLst/>
          </a:prstGeom>
        </p:spPr>
      </p:pic>
      <p:sp>
        <p:nvSpPr>
          <p:cNvPr id="14" name="Google Shape;118;p20"/>
          <p:cNvSpPr txBox="1"/>
          <p:nvPr/>
        </p:nvSpPr>
        <p:spPr>
          <a:xfrm>
            <a:off x="6096000" y="3429000"/>
            <a:ext cx="6096000" cy="3428800"/>
          </a:xfrm>
          <a:prstGeom prst="rect">
            <a:avLst/>
          </a:prstGeom>
          <a:solidFill>
            <a:srgbClr val="BF0FB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2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5" name="Google Shape;119;p20"/>
          <p:cNvSpPr txBox="1"/>
          <p:nvPr/>
        </p:nvSpPr>
        <p:spPr>
          <a:xfrm>
            <a:off x="0" y="3428933"/>
            <a:ext cx="6096000" cy="34288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3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6" name="Google Shape;120;p20"/>
          <p:cNvSpPr txBox="1"/>
          <p:nvPr/>
        </p:nvSpPr>
        <p:spPr>
          <a:xfrm>
            <a:off x="0" y="0"/>
            <a:ext cx="6096000" cy="3428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1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7" name="Google Shape;121;p20"/>
          <p:cNvSpPr txBox="1"/>
          <p:nvPr/>
        </p:nvSpPr>
        <p:spPr>
          <a:xfrm>
            <a:off x="6096000" y="0"/>
            <a:ext cx="6096000" cy="3428800"/>
          </a:xfrm>
          <a:prstGeom prst="rect">
            <a:avLst/>
          </a:prstGeom>
          <a:solidFill>
            <a:srgbClr val="55FF03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4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4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2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2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7903</TotalTime>
  <Words>422</Words>
  <Application>Microsoft Office PowerPoint</Application>
  <PresentationFormat>Custom</PresentationFormat>
  <Paragraphs>131</Paragraphs>
  <Slides>34</Slides>
  <Notes>5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192</cp:revision>
  <dcterms:created xsi:type="dcterms:W3CDTF">2020-12-08T03:17:05Z</dcterms:created>
  <dcterms:modified xsi:type="dcterms:W3CDTF">2024-02-28T16:37:35Z</dcterms:modified>
</cp:coreProperties>
</file>