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405" r:id="rId3"/>
    <p:sldId id="302" r:id="rId4"/>
    <p:sldId id="292" r:id="rId5"/>
    <p:sldId id="425" r:id="rId6"/>
    <p:sldId id="426" r:id="rId7"/>
    <p:sldId id="334" r:id="rId8"/>
    <p:sldId id="369" r:id="rId9"/>
    <p:sldId id="355" r:id="rId10"/>
    <p:sldId id="411" r:id="rId11"/>
    <p:sldId id="427" r:id="rId12"/>
    <p:sldId id="428" r:id="rId13"/>
    <p:sldId id="429" r:id="rId14"/>
    <p:sldId id="430" r:id="rId15"/>
    <p:sldId id="431" r:id="rId16"/>
    <p:sldId id="417" r:id="rId17"/>
    <p:sldId id="418" r:id="rId18"/>
    <p:sldId id="419" r:id="rId19"/>
    <p:sldId id="420" r:id="rId20"/>
    <p:sldId id="336" r:id="rId21"/>
    <p:sldId id="432" r:id="rId22"/>
    <p:sldId id="422" r:id="rId23"/>
    <p:sldId id="433" r:id="rId24"/>
    <p:sldId id="315" r:id="rId25"/>
    <p:sldId id="436" r:id="rId26"/>
    <p:sldId id="437" r:id="rId27"/>
    <p:sldId id="331" r:id="rId28"/>
    <p:sldId id="295" r:id="rId29"/>
    <p:sldId id="329" r:id="rId30"/>
    <p:sldId id="34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16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39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B218B"/>
    <a:srgbClr val="FFCC99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9325"/>
    <p:restoredTop sz="95033" autoAdjust="0"/>
  </p:normalViewPr>
  <p:slideViewPr>
    <p:cSldViewPr snapToGrid="0">
      <p:cViewPr varScale="1">
        <p:scale>
          <a:sx n="63" d="100"/>
          <a:sy n="63" d="100"/>
        </p:scale>
        <p:origin x="-1014" y="-102"/>
      </p:cViewPr>
      <p:guideLst>
        <p:guide orient="horz" pos="816"/>
        <p:guide pos="325"/>
        <p:guide pos="73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pPr/>
              <a:t>2/28/2024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giới thiệu từ vựng, CCQ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489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285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Unit </a:t>
            </a:r>
            <a:r>
              <a:rPr lang="en-US" sz="18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20.png"/><Relationship Id="rId5" Type="http://schemas.microsoft.com/office/2007/relationships/media" Target="../media/media4.mp3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5.mp3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6.mp3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7.mp3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8.mp3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1.png"/><Relationship Id="rId7" Type="http://schemas.microsoft.com/office/2007/relationships/media" Target="../media/media9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7.png"/><Relationship Id="rId7" Type="http://schemas.microsoft.com/office/2007/relationships/media" Target="../media/media10.mp3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s/asociaci%C3%B3n-comunidad-grupo-reuni%C3%B3n-152746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home.com.vn/DHALesson?idGrade=3&amp;idSubject=1&amp;idSeries=119&amp;idTheme=1068&amp;IdLevel=2&amp;idThemeServer=74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microsoft.com/office/2007/relationships/media" Target="../media/media3.mp3"/><Relationship Id="rId4" Type="http://schemas.microsoft.com/office/2007/relationships/media" Target="../media/media1.mp3"/><Relationship Id="rId9" Type="http://schemas.microsoft.com/office/2007/relationships/media" Target="../media/media2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Clothes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86</a:t>
            </a:r>
          </a:p>
        </p:txBody>
      </p:sp>
    </p:spTree>
    <p:extLst>
      <p:ext uri="{BB962C8B-B14F-4D97-AF65-F5344CB8AC3E}">
        <p14:creationId xmlns:p14="http://schemas.microsoft.com/office/powerpoint/2010/main" xmlns="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36" y="1998082"/>
            <a:ext cx="9972675" cy="2314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428625"/>
            <a:ext cx="3333750" cy="828675"/>
          </a:xfrm>
          <a:prstGeom prst="rect">
            <a:avLst/>
          </a:prstGeom>
        </p:spPr>
      </p:pic>
      <p:pic>
        <p:nvPicPr>
          <p:cNvPr id="2" name="CD3-TRACK 10">
            <a:hlinkClick r:id="" action="ppaction://media"/>
            <a:extLst>
              <a:ext uri="{FF2B5EF4-FFF2-40B4-BE49-F238E27FC236}">
                <a16:creationId xmlns:a16="http://schemas.microsoft.com/office/drawing/2014/main" xmlns="" id="{CCFB1D1A-66F7-1DA1-3133-C5670F864E3B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7473847" y="769937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59B9980-D172-48A4-8666-D69CEF86B346}"/>
              </a:ext>
            </a:extLst>
          </p:cNvPr>
          <p:cNvSpPr/>
          <p:nvPr/>
        </p:nvSpPr>
        <p:spPr>
          <a:xfrm>
            <a:off x="7020233" y="769937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4B94FDF-1928-9B7A-A2DA-C56D55E4425B}"/>
              </a:ext>
            </a:extLst>
          </p:cNvPr>
          <p:cNvSpPr txBox="1"/>
          <p:nvPr/>
        </p:nvSpPr>
        <p:spPr>
          <a:xfrm>
            <a:off x="4663147" y="2579291"/>
            <a:ext cx="34910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jacket        jeans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4AAA8CF-8DD4-C9D1-2FD9-59D836DA37C5}"/>
              </a:ext>
            </a:extLst>
          </p:cNvPr>
          <p:cNvSpPr txBox="1"/>
          <p:nvPr/>
        </p:nvSpPr>
        <p:spPr>
          <a:xfrm>
            <a:off x="1138282" y="1879322"/>
            <a:ext cx="3245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63C6D69-99C9-1B6E-EE4B-8931EECBB1C5}"/>
              </a:ext>
            </a:extLst>
          </p:cNvPr>
          <p:cNvSpPr txBox="1"/>
          <p:nvPr/>
        </p:nvSpPr>
        <p:spPr>
          <a:xfrm>
            <a:off x="1417968" y="3225623"/>
            <a:ext cx="3245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D4A0C2B-0665-8C1B-B383-7277BD84947D}"/>
              </a:ext>
            </a:extLst>
          </p:cNvPr>
          <p:cNvSpPr txBox="1"/>
          <p:nvPr/>
        </p:nvSpPr>
        <p:spPr>
          <a:xfrm>
            <a:off x="8598707" y="3903760"/>
            <a:ext cx="3245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CDCDCF1-74EC-CAB2-2BA9-96D39C77D7C2}"/>
              </a:ext>
            </a:extLst>
          </p:cNvPr>
          <p:cNvSpPr txBox="1"/>
          <p:nvPr/>
        </p:nvSpPr>
        <p:spPr>
          <a:xfrm>
            <a:off x="8431544" y="2902457"/>
            <a:ext cx="32451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/, /</a:t>
            </a:r>
            <a:r>
              <a:rPr lang="en-US" sz="3600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0070C0"/>
                </a:solidFill>
              </a:rPr>
              <a:t>/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A4505AB-9D6B-C446-76B6-96774939ACF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42107" y="564719"/>
            <a:ext cx="2129406" cy="170464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2F65F63-DB0A-EDC0-02B3-E3D2E00D345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834985" y="3311956"/>
            <a:ext cx="2245248" cy="247627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AC46027-F2F1-6C9B-BF58-99A0D134E896}"/>
              </a:ext>
            </a:extLst>
          </p:cNvPr>
          <p:cNvSpPr txBox="1"/>
          <p:nvPr/>
        </p:nvSpPr>
        <p:spPr>
          <a:xfrm>
            <a:off x="7961210" y="39002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4196440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74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25" y="1146175"/>
            <a:ext cx="5162550" cy="5353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10400" y="1047668"/>
            <a:ext cx="4294187" cy="53537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00" y="314243"/>
            <a:ext cx="5210175" cy="733425"/>
          </a:xfrm>
          <a:prstGeom prst="rect">
            <a:avLst/>
          </a:prstGeom>
        </p:spPr>
      </p:pic>
      <p:pic>
        <p:nvPicPr>
          <p:cNvPr id="5" name="CD3-TRACK 11">
            <a:hlinkClick r:id="" action="ppaction://media"/>
            <a:extLst>
              <a:ext uri="{FF2B5EF4-FFF2-40B4-BE49-F238E27FC236}">
                <a16:creationId xmlns:a16="http://schemas.microsoft.com/office/drawing/2014/main" xmlns="" id="{5F161F19-B31D-492E-1638-12BF9DEC955F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8A304A-F36D-A712-34C4-D58EE9471908}"/>
              </a:ext>
            </a:extLst>
          </p:cNvPr>
          <p:cNvSpPr/>
          <p:nvPr/>
        </p:nvSpPr>
        <p:spPr>
          <a:xfrm>
            <a:off x="5565206" y="3080517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7C0E96-35E9-7EAD-871E-48E24019CC67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354627760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38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" y="371475"/>
            <a:ext cx="524827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00" y="2603500"/>
            <a:ext cx="2616200" cy="2591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15" y="2545644"/>
            <a:ext cx="2842014" cy="295028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921000" y="2985734"/>
            <a:ext cx="4419600" cy="1035050"/>
          </a:xfrm>
          <a:prstGeom prst="wedgeRoundRectCallout">
            <a:avLst>
              <a:gd name="adj1" fmla="val -56181"/>
              <a:gd name="adj2" fmla="val 8957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 can’t see you. What are you wearing, Lucy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146800" y="1524000"/>
            <a:ext cx="4876800" cy="1079500"/>
          </a:xfrm>
          <a:prstGeom prst="wedgeRoundRectCallout">
            <a:avLst>
              <a:gd name="adj1" fmla="val 49612"/>
              <a:gd name="adj2" fmla="val 9502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Hello, Grandma! We’re at the train station now.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5168900" y="4603750"/>
            <a:ext cx="4876800" cy="1079500"/>
          </a:xfrm>
          <a:prstGeom prst="wedgeRoundRectCallout">
            <a:avLst>
              <a:gd name="adj1" fmla="val 44664"/>
              <a:gd name="adj2" fmla="val -76739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I’m wearing a yellow 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(1) _______.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75500" y="5143500"/>
            <a:ext cx="1346200" cy="5397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jacket</a:t>
            </a:r>
          </a:p>
        </p:txBody>
      </p:sp>
      <p:pic>
        <p:nvPicPr>
          <p:cNvPr id="9" name="CD3-TRACK 12 (1)">
            <a:hlinkClick r:id="" action="ppaction://media"/>
            <a:extLst>
              <a:ext uri="{FF2B5EF4-FFF2-40B4-BE49-F238E27FC236}">
                <a16:creationId xmlns:a16="http://schemas.microsoft.com/office/drawing/2014/main" xmlns="" id="{D4406FEC-6D4E-7D81-2B87-7A87426A41E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096918" y="518679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CA561F0-F9C3-CCEB-32BE-8057C5C398D8}"/>
              </a:ext>
            </a:extLst>
          </p:cNvPr>
          <p:cNvSpPr/>
          <p:nvPr/>
        </p:nvSpPr>
        <p:spPr>
          <a:xfrm>
            <a:off x="6785732" y="438148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AF099EC-D375-7E16-A4D2-8AA55C8DAE62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62766957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16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" y="371475"/>
            <a:ext cx="524827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5800" y="2173905"/>
            <a:ext cx="2616200" cy="2591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15" y="2545644"/>
            <a:ext cx="2842014" cy="295028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964234" y="1681315"/>
            <a:ext cx="5462012" cy="1230159"/>
          </a:xfrm>
          <a:prstGeom prst="wedgeRoundRectCallout">
            <a:avLst>
              <a:gd name="adj1" fmla="val -56181"/>
              <a:gd name="adj2" fmla="val 8957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No, I still can’t see you. What else are you wearing?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4066162" y="4763243"/>
            <a:ext cx="5882260" cy="865559"/>
          </a:xfrm>
          <a:prstGeom prst="wedgeRoundRectCallout">
            <a:avLst>
              <a:gd name="adj1" fmla="val 48302"/>
              <a:gd name="adj2" fmla="val -11719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I’m wearing blue (2) _______.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015591" y="4763244"/>
            <a:ext cx="1573179" cy="539750"/>
          </a:xfrm>
          <a:prstGeom prst="roundRect">
            <a:avLst>
              <a:gd name="adj" fmla="val 2116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jeans</a:t>
            </a:r>
          </a:p>
        </p:txBody>
      </p:sp>
      <p:pic>
        <p:nvPicPr>
          <p:cNvPr id="7" name="CD3-TRACK 12 (2)">
            <a:hlinkClick r:id="" action="ppaction://media"/>
            <a:extLst>
              <a:ext uri="{FF2B5EF4-FFF2-40B4-BE49-F238E27FC236}">
                <a16:creationId xmlns:a16="http://schemas.microsoft.com/office/drawing/2014/main" xmlns="" id="{0EE09133-C54C-C84D-D736-E272A29B2D29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04740" y="731837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411FB38-49EF-4A81-61EB-018A97D233A5}"/>
              </a:ext>
            </a:extLst>
          </p:cNvPr>
          <p:cNvSpPr/>
          <p:nvPr/>
        </p:nvSpPr>
        <p:spPr>
          <a:xfrm>
            <a:off x="9227767" y="691892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A5E833F-F509-21A9-C6FC-70F0C6625652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30724746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09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" y="371475"/>
            <a:ext cx="524827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8500" y="2603500"/>
            <a:ext cx="2616200" cy="2591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515" y="2545644"/>
            <a:ext cx="2842014" cy="295028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921000" y="2985734"/>
            <a:ext cx="4419600" cy="1035050"/>
          </a:xfrm>
          <a:prstGeom prst="wedgeRoundRectCallout">
            <a:avLst>
              <a:gd name="adj1" fmla="val -56181"/>
              <a:gd name="adj2" fmla="val 89578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I’m wearing a blue</a:t>
            </a:r>
          </a:p>
          <a:p>
            <a:pPr algn="ctr"/>
            <a:r>
              <a:rPr lang="en-US" sz="3600" dirty="0">
                <a:solidFill>
                  <a:srgbClr val="002060"/>
                </a:solidFill>
              </a:rPr>
              <a:t> (3) _______.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459166" y="1524000"/>
            <a:ext cx="4564434" cy="1079500"/>
          </a:xfrm>
          <a:prstGeom prst="wedgeRoundRectCallout">
            <a:avLst>
              <a:gd name="adj1" fmla="val 49612"/>
              <a:gd name="adj2" fmla="val 9502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 are you wearing, Grandma?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49800" y="3429000"/>
            <a:ext cx="1346200" cy="5397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skirt</a:t>
            </a:r>
          </a:p>
        </p:txBody>
      </p:sp>
      <p:pic>
        <p:nvPicPr>
          <p:cNvPr id="8" name="CD3-TRACK 12 (3)">
            <a:hlinkClick r:id="" action="ppaction://media"/>
            <a:extLst>
              <a:ext uri="{FF2B5EF4-FFF2-40B4-BE49-F238E27FC236}">
                <a16:creationId xmlns:a16="http://schemas.microsoft.com/office/drawing/2014/main" xmlns="" id="{86B88732-2DD3-6458-6766-1F384171CA4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7552505" y="632280"/>
            <a:ext cx="487363" cy="48736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FA05FF2-E88F-4999-EC03-707B7DCAAEC5}"/>
              </a:ext>
            </a:extLst>
          </p:cNvPr>
          <p:cNvSpPr/>
          <p:nvPr/>
        </p:nvSpPr>
        <p:spPr>
          <a:xfrm>
            <a:off x="7509868" y="247031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900E18-C71C-8A24-24B9-CE64DD31EBC2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378662372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2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62" y="371475"/>
            <a:ext cx="5248275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9466" y="1068323"/>
            <a:ext cx="2616200" cy="25917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6042" y="1953859"/>
            <a:ext cx="2842014" cy="2950281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2459409" y="2393950"/>
            <a:ext cx="5918332" cy="836886"/>
          </a:xfrm>
          <a:prstGeom prst="wedgeRoundRectCallout">
            <a:avLst>
              <a:gd name="adj1" fmla="val -56838"/>
              <a:gd name="adj2" fmla="val 119800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He’s wearing red (4) _______.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149723" y="1149147"/>
            <a:ext cx="5389191" cy="755245"/>
          </a:xfrm>
          <a:prstGeom prst="wedgeRoundRectCallout">
            <a:avLst>
              <a:gd name="adj1" fmla="val 52861"/>
              <a:gd name="adj2" fmla="val 133666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What’s Grandpa wearing?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447749" y="2412189"/>
            <a:ext cx="1346200" cy="53975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boots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9631720" y="3774267"/>
            <a:ext cx="2311692" cy="2375652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4149723" y="3740895"/>
            <a:ext cx="5481997" cy="774301"/>
          </a:xfrm>
          <a:prstGeom prst="wedgeRoundRectCallout">
            <a:avLst>
              <a:gd name="adj1" fmla="val 51644"/>
              <a:gd name="adj2" fmla="val 103527"/>
              <a:gd name="adj3" fmla="val 16667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It’s OK, I see you, Lucy! Jill!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208003" y="5067339"/>
            <a:ext cx="5340661" cy="754510"/>
          </a:xfrm>
          <a:prstGeom prst="wedgeRoundRectCallout">
            <a:avLst>
              <a:gd name="adj1" fmla="val -53945"/>
              <a:gd name="adj2" fmla="val -130801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No! Dan! Come back here!</a:t>
            </a:r>
          </a:p>
        </p:txBody>
      </p:sp>
      <p:pic>
        <p:nvPicPr>
          <p:cNvPr id="11" name="CD3-TRACK 12 (4)">
            <a:hlinkClick r:id="" action="ppaction://media"/>
            <a:extLst>
              <a:ext uri="{FF2B5EF4-FFF2-40B4-BE49-F238E27FC236}">
                <a16:creationId xmlns:a16="http://schemas.microsoft.com/office/drawing/2014/main" xmlns="" id="{50368E92-755F-D850-4C22-F8D36BB685F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538914" y="516180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D93FF35-EF2E-E132-246D-732AF332889B}"/>
              </a:ext>
            </a:extLst>
          </p:cNvPr>
          <p:cNvSpPr/>
          <p:nvPr/>
        </p:nvSpPr>
        <p:spPr>
          <a:xfrm>
            <a:off x="9252595" y="371475"/>
            <a:ext cx="1060000" cy="67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DFBB05-F7AC-F392-F672-08C5395C802C}"/>
              </a:ext>
            </a:extLst>
          </p:cNvPr>
          <p:cNvSpPr txBox="1"/>
          <p:nvPr/>
        </p:nvSpPr>
        <p:spPr>
          <a:xfrm>
            <a:off x="7561570" y="345296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xmlns="" val="13319091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71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B60785D-B7C0-B89B-EF72-0FE00EDF4F02}"/>
              </a:ext>
            </a:extLst>
          </p:cNvPr>
          <p:cNvSpPr txBox="1"/>
          <p:nvPr/>
        </p:nvSpPr>
        <p:spPr>
          <a:xfrm>
            <a:off x="2084452" y="1597391"/>
            <a:ext cx="64499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Lucy:</a:t>
            </a:r>
            <a:r>
              <a:rPr lang="en-US" sz="3600" dirty="0">
                <a:solidFill>
                  <a:srgbClr val="002060"/>
                </a:solidFill>
              </a:rPr>
              <a:t> Hello, Grandma!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We’re at the train station now.</a:t>
            </a:r>
          </a:p>
          <a:p>
            <a:r>
              <a:rPr lang="en-US" sz="3600" dirty="0">
                <a:solidFill>
                  <a:srgbClr val="FFC000"/>
                </a:solidFill>
              </a:rPr>
              <a:t>Grandma: </a:t>
            </a:r>
            <a:r>
              <a:rPr lang="en-US" sz="3600" dirty="0">
                <a:solidFill>
                  <a:srgbClr val="002060"/>
                </a:solidFill>
              </a:rPr>
              <a:t>I can’t see you. </a:t>
            </a:r>
          </a:p>
          <a:p>
            <a:r>
              <a:rPr lang="en-US" sz="3600" dirty="0">
                <a:solidFill>
                  <a:srgbClr val="002060"/>
                </a:solidFill>
              </a:rPr>
              <a:t>What are you wearing, Lucy?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Lucy:</a:t>
            </a:r>
            <a:r>
              <a:rPr lang="en-US" sz="3600" dirty="0">
                <a:solidFill>
                  <a:srgbClr val="002060"/>
                </a:solidFill>
              </a:rPr>
              <a:t> I’m wearing a yellow jacket.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xmlns="" id="{6F574F3B-56CC-AEDB-8FF3-65ED091CC5B7}"/>
              </a:ext>
            </a:extLst>
          </p:cNvPr>
          <p:cNvSpPr/>
          <p:nvPr/>
        </p:nvSpPr>
        <p:spPr>
          <a:xfrm flipH="1">
            <a:off x="4525173" y="1688681"/>
            <a:ext cx="1356845" cy="2668131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987600137"/>
      </p:ext>
    </p:extLst>
  </p:cSld>
  <p:clrMapOvr>
    <a:masterClrMapping/>
  </p:clrMapOvr>
  <p:transition spd="med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1A13FA-BCBE-EE38-2678-DE2A6950F22D}"/>
              </a:ext>
            </a:extLst>
          </p:cNvPr>
          <p:cNvSpPr txBox="1"/>
          <p:nvPr/>
        </p:nvSpPr>
        <p:spPr>
          <a:xfrm>
            <a:off x="1986129" y="1720840"/>
            <a:ext cx="703988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C000"/>
                </a:solidFill>
              </a:rPr>
              <a:t>Grandma: </a:t>
            </a:r>
            <a:r>
              <a:rPr lang="en-US" sz="3600" dirty="0">
                <a:solidFill>
                  <a:srgbClr val="002060"/>
                </a:solidFill>
              </a:rPr>
              <a:t>No, I </a:t>
            </a:r>
            <a:r>
              <a:rPr lang="en-US" sz="3600" dirty="0" err="1">
                <a:solidFill>
                  <a:srgbClr val="002060"/>
                </a:solidFill>
              </a:rPr>
              <a:t>sillt</a:t>
            </a:r>
            <a:r>
              <a:rPr lang="en-US" sz="3600" dirty="0">
                <a:solidFill>
                  <a:srgbClr val="002060"/>
                </a:solidFill>
              </a:rPr>
              <a:t> can’t see </a:t>
            </a:r>
            <a:r>
              <a:rPr lang="en-US" sz="3600" dirty="0" err="1">
                <a:solidFill>
                  <a:srgbClr val="002060"/>
                </a:solidFill>
              </a:rPr>
              <a:t>yuo</a:t>
            </a:r>
            <a:r>
              <a:rPr lang="en-US" sz="3600" dirty="0">
                <a:solidFill>
                  <a:srgbClr val="002060"/>
                </a:solidFill>
              </a:rPr>
              <a:t>. 	   </a:t>
            </a:r>
            <a:r>
              <a:rPr lang="en-US" sz="3600" dirty="0" err="1">
                <a:solidFill>
                  <a:srgbClr val="002060"/>
                </a:solidFill>
              </a:rPr>
              <a:t>Waht</a:t>
            </a:r>
            <a:r>
              <a:rPr lang="en-US" sz="3600" dirty="0">
                <a:solidFill>
                  <a:srgbClr val="002060"/>
                </a:solidFill>
              </a:rPr>
              <a:t> else </a:t>
            </a:r>
            <a:r>
              <a:rPr lang="en-US" sz="3600" dirty="0" err="1">
                <a:solidFill>
                  <a:srgbClr val="002060"/>
                </a:solidFill>
              </a:rPr>
              <a:t>aer</a:t>
            </a:r>
            <a:r>
              <a:rPr lang="en-US" sz="3600" dirty="0">
                <a:solidFill>
                  <a:srgbClr val="002060"/>
                </a:solidFill>
              </a:rPr>
              <a:t> you </a:t>
            </a:r>
            <a:r>
              <a:rPr lang="en-US" sz="3600" dirty="0" err="1">
                <a:solidFill>
                  <a:srgbClr val="002060"/>
                </a:solidFill>
              </a:rPr>
              <a:t>weingar</a:t>
            </a:r>
            <a:r>
              <a:rPr lang="en-US" sz="3600" dirty="0">
                <a:solidFill>
                  <a:srgbClr val="002060"/>
                </a:solidFill>
              </a:rPr>
              <a:t>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  Lucy:</a:t>
            </a:r>
            <a:r>
              <a:rPr lang="en-US" sz="3600" dirty="0">
                <a:solidFill>
                  <a:srgbClr val="002060"/>
                </a:solidFill>
              </a:rPr>
              <a:t> I’m </a:t>
            </a:r>
            <a:r>
              <a:rPr lang="en-US" sz="3600" dirty="0" err="1">
                <a:solidFill>
                  <a:srgbClr val="002060"/>
                </a:solidFill>
              </a:rPr>
              <a:t>weinarg</a:t>
            </a:r>
            <a:r>
              <a:rPr lang="en-US" sz="3600" dirty="0">
                <a:solidFill>
                  <a:srgbClr val="002060"/>
                </a:solidFill>
              </a:rPr>
              <a:t> bleu </a:t>
            </a:r>
            <a:r>
              <a:rPr lang="en-US" sz="3600" dirty="0" err="1">
                <a:solidFill>
                  <a:srgbClr val="002060"/>
                </a:solidFill>
              </a:rPr>
              <a:t>jesan</a:t>
            </a:r>
            <a:r>
              <a:rPr lang="en-US" sz="3600" dirty="0">
                <a:solidFill>
                  <a:srgbClr val="002060"/>
                </a:solidFill>
              </a:rPr>
              <a:t>.</a:t>
            </a: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0633241"/>
      </p:ext>
    </p:extLst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E4478C0-DA7E-8EF0-5CD2-CEFACC518060}"/>
              </a:ext>
            </a:extLst>
          </p:cNvPr>
          <p:cNvSpPr txBox="1"/>
          <p:nvPr/>
        </p:nvSpPr>
        <p:spPr>
          <a:xfrm>
            <a:off x="1671497" y="2551837"/>
            <a:ext cx="826891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Grandma:</a:t>
            </a:r>
            <a:r>
              <a:rPr lang="en-US" sz="3600" dirty="0">
                <a:solidFill>
                  <a:srgbClr val="002060"/>
                </a:solidFill>
              </a:rPr>
              <a:t> I’m wearing a blue skirt.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Lucy:</a:t>
            </a:r>
            <a:r>
              <a:rPr lang="en-US" sz="3600" dirty="0">
                <a:solidFill>
                  <a:srgbClr val="002060"/>
                </a:solidFill>
              </a:rPr>
              <a:t> What are you wearing, Grandma?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12974844"/>
      </p:ext>
    </p:extLst>
  </p:cSld>
  <p:clrMapOvr>
    <a:masterClrMapping/>
  </p:clrMapOvr>
  <p:transition spd="med">
    <p:split orient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84" y="317973"/>
            <a:ext cx="7962900" cy="1085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0F033BE-A08B-5F1C-1C8D-CD82990BF2A6}"/>
              </a:ext>
            </a:extLst>
          </p:cNvPr>
          <p:cNvSpPr txBox="1"/>
          <p:nvPr/>
        </p:nvSpPr>
        <p:spPr>
          <a:xfrm>
            <a:off x="2022842" y="1971017"/>
            <a:ext cx="75046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Lucy: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Whta’s</a:t>
            </a:r>
            <a:r>
              <a:rPr lang="en-US" sz="3600" dirty="0">
                <a:solidFill>
                  <a:srgbClr val="002060"/>
                </a:solidFill>
              </a:rPr>
              <a:t> Grandpa </a:t>
            </a:r>
            <a:r>
              <a:rPr lang="en-US" sz="3600" dirty="0" err="1">
                <a:solidFill>
                  <a:srgbClr val="002060"/>
                </a:solidFill>
              </a:rPr>
              <a:t>weriang</a:t>
            </a:r>
            <a:r>
              <a:rPr lang="en-US" sz="3600" dirty="0">
                <a:solidFill>
                  <a:srgbClr val="002060"/>
                </a:solidFill>
              </a:rPr>
              <a:t>?</a:t>
            </a:r>
          </a:p>
          <a:p>
            <a:r>
              <a:rPr lang="en-US" sz="3600" dirty="0">
                <a:solidFill>
                  <a:srgbClr val="FFC000"/>
                </a:solidFill>
              </a:rPr>
              <a:t>Grandma:</a:t>
            </a:r>
            <a:r>
              <a:rPr lang="en-US" sz="3600" dirty="0">
                <a:solidFill>
                  <a:srgbClr val="002060"/>
                </a:solidFill>
              </a:rPr>
              <a:t> He’s </a:t>
            </a:r>
            <a:r>
              <a:rPr lang="en-US" sz="3600" dirty="0" err="1">
                <a:solidFill>
                  <a:srgbClr val="002060"/>
                </a:solidFill>
              </a:rPr>
              <a:t>rinweag</a:t>
            </a:r>
            <a:r>
              <a:rPr lang="en-US" sz="3600" dirty="0">
                <a:solidFill>
                  <a:srgbClr val="002060"/>
                </a:solidFill>
              </a:rPr>
              <a:t> red botos.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Grandpa: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2060"/>
                </a:solidFill>
              </a:rPr>
              <a:t>It’s OK, I see you, Lucy! Jill!</a:t>
            </a:r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dirty="0">
                <a:solidFill>
                  <a:srgbClr val="FFC000"/>
                </a:solidFill>
              </a:rPr>
              <a:t>Grandma:</a:t>
            </a:r>
            <a:r>
              <a:rPr lang="en-US" sz="3600" dirty="0">
                <a:solidFill>
                  <a:srgbClr val="002060"/>
                </a:solidFill>
              </a:rPr>
              <a:t> No! Dan! </a:t>
            </a:r>
            <a:r>
              <a:rPr lang="en-US" sz="3600" dirty="0" err="1">
                <a:solidFill>
                  <a:srgbClr val="002060"/>
                </a:solidFill>
              </a:rPr>
              <a:t>Cemo</a:t>
            </a:r>
            <a:r>
              <a:rPr lang="en-US" sz="3600" dirty="0">
                <a:solidFill>
                  <a:srgbClr val="002060"/>
                </a:solidFill>
              </a:rPr>
              <a:t> back here!</a:t>
            </a:r>
          </a:p>
          <a:p>
            <a:endParaRPr lang="en-US" sz="3600" dirty="0">
              <a:solidFill>
                <a:srgbClr val="002060"/>
              </a:solidFill>
            </a:endParaRPr>
          </a:p>
          <a:p>
            <a:endParaRPr lang="en-US" sz="18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374062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1284" y="288608"/>
            <a:ext cx="4501515" cy="616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8670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048" y="3429000"/>
            <a:ext cx="3221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</a:rPr>
              <a:t>p. 61</a:t>
            </a:r>
          </a:p>
        </p:txBody>
      </p:sp>
    </p:spTree>
    <p:extLst>
      <p:ext uri="{BB962C8B-B14F-4D97-AF65-F5344CB8AC3E}">
        <p14:creationId xmlns:p14="http://schemas.microsoft.com/office/powerpoint/2010/main" xmlns="" val="3745156690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1950"/>
            <a:ext cx="8201025" cy="895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243" y="1257300"/>
            <a:ext cx="9258807" cy="5040550"/>
          </a:xfrm>
          <a:prstGeom prst="rect">
            <a:avLst/>
          </a:prstGeom>
        </p:spPr>
      </p:pic>
      <p:pic>
        <p:nvPicPr>
          <p:cNvPr id="7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xmlns="" id="{03085D90-582F-A329-5D69-E2A0DFCD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75827" y="3787407"/>
            <a:ext cx="432825" cy="322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xmlns="" id="{7EFF725F-698A-72F6-C61F-05164EBE6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31774" y="5223022"/>
            <a:ext cx="520929" cy="52092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2" name="TRACK 33">
            <a:hlinkClick r:id="" action="ppaction://media"/>
            <a:extLst>
              <a:ext uri="{FF2B5EF4-FFF2-40B4-BE49-F238E27FC236}">
                <a16:creationId xmlns:a16="http://schemas.microsoft.com/office/drawing/2014/main" xmlns="" id="{1D04A5F5-0E4E-E783-A066-B874BD7CCA8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9108128" y="657635"/>
            <a:ext cx="487363" cy="487363"/>
          </a:xfrm>
          <a:prstGeom prst="rect">
            <a:avLst/>
          </a:prstGeom>
        </p:spPr>
      </p:pic>
      <p:pic>
        <p:nvPicPr>
          <p:cNvPr id="9" name="Picture 14" descr="Đánh dấu X dấu chéo, sai, đồ thị, Đánh dấu png | PNGEgg">
            <a:extLst>
              <a:ext uri="{FF2B5EF4-FFF2-40B4-BE49-F238E27FC236}">
                <a16:creationId xmlns:a16="http://schemas.microsoft.com/office/drawing/2014/main" xmlns="" id="{D8BEC6C5-E55A-4691-4EB8-6C1202E0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575825" y="4570857"/>
            <a:ext cx="432825" cy="322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0CCB6AB7-825E-9B40-7B6E-3A1E04FE4D45}"/>
              </a:ext>
            </a:extLst>
          </p:cNvPr>
          <p:cNvSpPr/>
          <p:nvPr/>
        </p:nvSpPr>
        <p:spPr>
          <a:xfrm>
            <a:off x="8784537" y="657635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33398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732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5"/>
            <a:ext cx="46672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7300"/>
            <a:ext cx="6029325" cy="429577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14662" y="4780333"/>
            <a:ext cx="2717800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 green skirt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1259323"/>
            <a:ext cx="6029325" cy="43624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9043986" y="4780333"/>
            <a:ext cx="3148013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a yellow jacket</a:t>
            </a:r>
          </a:p>
        </p:txBody>
      </p:sp>
    </p:spTree>
    <p:extLst>
      <p:ext uri="{BB962C8B-B14F-4D97-AF65-F5344CB8AC3E}">
        <p14:creationId xmlns:p14="http://schemas.microsoft.com/office/powerpoint/2010/main" xmlns="" val="3528941961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4325"/>
            <a:ext cx="4667250" cy="942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9686"/>
            <a:ext cx="5876925" cy="40957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586645" y="4371771"/>
            <a:ext cx="2717800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you wearing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38462" y="5199636"/>
            <a:ext cx="2717800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blue jeans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455" y="1626141"/>
            <a:ext cx="6000750" cy="426720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712087" y="4371771"/>
            <a:ext cx="4805462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What are you wearing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712086" y="5207541"/>
            <a:ext cx="5022714" cy="685800"/>
          </a:xfrm>
          <a:prstGeom prst="roundRect">
            <a:avLst>
              <a:gd name="adj" fmla="val 34043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 I’m wearing black boots</a:t>
            </a:r>
          </a:p>
        </p:txBody>
      </p:sp>
    </p:spTree>
    <p:extLst>
      <p:ext uri="{BB962C8B-B14F-4D97-AF65-F5344CB8AC3E}">
        <p14:creationId xmlns:p14="http://schemas.microsoft.com/office/powerpoint/2010/main" xmlns="" val="711254218"/>
      </p:ext>
    </p:extLst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xmlns="" val="580036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3F5D7A-D17A-87A0-F84C-29CA90122ECC}"/>
              </a:ext>
            </a:extLst>
          </p:cNvPr>
          <p:cNvSpPr txBox="1"/>
          <p:nvPr/>
        </p:nvSpPr>
        <p:spPr>
          <a:xfrm>
            <a:off x="1020881" y="303925"/>
            <a:ext cx="52389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Chain Spelling Activity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B9B6C3DF-49AD-6EE1-E289-45E8B9175D82}"/>
              </a:ext>
            </a:extLst>
          </p:cNvPr>
          <p:cNvSpPr/>
          <p:nvPr/>
        </p:nvSpPr>
        <p:spPr>
          <a:xfrm>
            <a:off x="82583" y="2223259"/>
            <a:ext cx="6273244" cy="1147402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Students have to spell it out, letter by letter.</a:t>
            </a:r>
            <a:endParaRPr lang="x-none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D19BB0E5-E6F3-FB6B-47FE-2C8D3381AA6C}"/>
              </a:ext>
            </a:extLst>
          </p:cNvPr>
          <p:cNvSpPr/>
          <p:nvPr/>
        </p:nvSpPr>
        <p:spPr>
          <a:xfrm>
            <a:off x="82174" y="1130938"/>
            <a:ext cx="6282341" cy="953196"/>
          </a:xfrm>
          <a:prstGeom prst="roundRect">
            <a:avLst/>
          </a:prstGeom>
          <a:solidFill>
            <a:srgbClr val="FF9B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The students stand up and you say a word (</a:t>
            </a:r>
            <a:r>
              <a:rPr lang="en-US" sz="3200" dirty="0">
                <a:solidFill>
                  <a:srgbClr val="FF0000"/>
                </a:solidFill>
              </a:rPr>
              <a:t>Jacket</a:t>
            </a:r>
            <a:r>
              <a:rPr lang="en-US" sz="3200" dirty="0"/>
              <a:t>).</a:t>
            </a:r>
            <a:endParaRPr lang="x-none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27016A71-6E57-C5AC-8788-9DB0065C4FA8}"/>
              </a:ext>
            </a:extLst>
          </p:cNvPr>
          <p:cNvSpPr/>
          <p:nvPr/>
        </p:nvSpPr>
        <p:spPr>
          <a:xfrm>
            <a:off x="83975" y="3494822"/>
            <a:ext cx="6242179" cy="1534378"/>
          </a:xfrm>
          <a:prstGeom prst="roundRect">
            <a:avLst/>
          </a:prstGeom>
          <a:solidFill>
            <a:srgbClr val="EF9A2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If someone misses a letter, they sit down and are out of the game.</a:t>
            </a:r>
            <a:endParaRPr lang="x-none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763F031-7B1E-FB2B-9A03-091E8F03EC90}"/>
              </a:ext>
            </a:extLst>
          </p:cNvPr>
          <p:cNvSpPr/>
          <p:nvPr/>
        </p:nvSpPr>
        <p:spPr>
          <a:xfrm>
            <a:off x="82174" y="5153361"/>
            <a:ext cx="6282341" cy="1147402"/>
          </a:xfrm>
          <a:prstGeom prst="roundRect">
            <a:avLst/>
          </a:prstGeom>
          <a:solidFill>
            <a:srgbClr val="FFA60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The last person left standing is the winner.</a:t>
            </a:r>
            <a:endParaRPr lang="x-none" sz="5400" b="1" dirty="0">
              <a:solidFill>
                <a:schemeClr val="bg1"/>
              </a:solidFill>
              <a:cs typeface="APPLE CHANCERY" panose="03020702040506060504" pitchFamily="66" charset="-79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787FFFA-1815-834F-A1ED-D84B9DBCA0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6561513" y="1186767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109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39550" y="1751893"/>
            <a:ext cx="9607059" cy="4254397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2230721" y="591624"/>
            <a:ext cx="8583458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Click here to play the games!</a:t>
            </a:r>
          </a:p>
        </p:txBody>
      </p:sp>
    </p:spTree>
    <p:extLst>
      <p:ext uri="{BB962C8B-B14F-4D97-AF65-F5344CB8AC3E}">
        <p14:creationId xmlns:p14="http://schemas.microsoft.com/office/powerpoint/2010/main" xmlns="" val="35266516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xmlns="" val="1431180558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8" y="1815293"/>
            <a:ext cx="4345781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jacket, jeans.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i="1" dirty="0">
                <a:solidFill>
                  <a:srgbClr val="FF0000"/>
                </a:solidFill>
              </a:rPr>
              <a:t>Phonics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/</a:t>
            </a:r>
            <a:r>
              <a:rPr lang="en-US" sz="3600" i="1" dirty="0" err="1">
                <a:solidFill>
                  <a:srgbClr val="FF0000"/>
                </a:solidFill>
              </a:rPr>
              <a:t>dʒ</a:t>
            </a:r>
            <a:r>
              <a:rPr lang="en-US" sz="3600" i="1" dirty="0">
                <a:solidFill>
                  <a:srgbClr val="0070C0"/>
                </a:solidFill>
              </a:rPr>
              <a:t>/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23652" y="2092292"/>
            <a:ext cx="5892278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endParaRPr lang="en-US" sz="3600" i="1" dirty="0">
              <a:solidFill>
                <a:srgbClr val="FF0000"/>
              </a:solidFill>
            </a:endParaRPr>
          </a:p>
          <a:p>
            <a:r>
              <a:rPr lang="en-US" sz="3600" i="1" dirty="0">
                <a:solidFill>
                  <a:srgbClr val="0070C0"/>
                </a:solidFill>
              </a:rPr>
              <a:t>What are you wearing?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I’m wearing blue jeans.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are you wearing?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I’m wearing a red jacket.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6668" y="2984010"/>
            <a:ext cx="2667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61454" y="3015622"/>
            <a:ext cx="2667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57387981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595" y="445633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007E12-C40A-8AA5-1643-2BDFFB7C2028}"/>
              </a:ext>
            </a:extLst>
          </p:cNvPr>
          <p:cNvSpPr/>
          <p:nvPr/>
        </p:nvSpPr>
        <p:spPr>
          <a:xfrm>
            <a:off x="130627" y="1285458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Workbook</a:t>
            </a:r>
            <a:r>
              <a:rPr lang="en-US" sz="3600" i="1" dirty="0">
                <a:solidFill>
                  <a:srgbClr val="0070C0"/>
                </a:solidFill>
              </a:rPr>
              <a:t> (page 61).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87 </a:t>
            </a:r>
            <a:r>
              <a:rPr lang="en-US" sz="3600" i="1">
                <a:solidFill>
                  <a:srgbClr val="0070C0"/>
                </a:solidFill>
              </a:rPr>
              <a:t>SB).</a:t>
            </a:r>
            <a:endParaRPr lang="en-US" sz="3600" i="1" dirty="0">
              <a:solidFill>
                <a:srgbClr val="0070C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759097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61" y="9709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73399" y="2000904"/>
            <a:ext cx="108328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 err="1">
                <a:solidFill>
                  <a:srgbClr val="FF0000"/>
                </a:solidFill>
                <a:ea typeface="Times New Roman" panose="02020603050405020304" pitchFamily="18" charset="0"/>
              </a:rPr>
              <a:t>to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</a:rPr>
              <a:t>pronounce the sound /</a:t>
            </a:r>
            <a:r>
              <a:rPr lang="en-US" sz="3600" i="1" dirty="0" err="1">
                <a:solidFill>
                  <a:srgbClr val="0070C0"/>
                </a:solidFill>
              </a:rPr>
              <a:t>dʒ</a:t>
            </a:r>
            <a:r>
              <a:rPr lang="en-US" sz="3600" dirty="0">
                <a:solidFill>
                  <a:srgbClr val="FF0000"/>
                </a:solidFill>
              </a:rPr>
              <a:t>/ and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talk about what they are wearing.</a:t>
            </a:r>
          </a:p>
          <a:p>
            <a:endParaRPr lang="en-US" sz="2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jacket, jeans.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are you wearing?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I’m wearing blue jeans/ I’m wearing a red jacket.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304881" y="4568465"/>
            <a:ext cx="2667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28954" y="4568465"/>
            <a:ext cx="2667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90886121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723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xmlns="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xmlns="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xmlns="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xmlns="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xmlns="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xmlns="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xmlns="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xmlns="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xmlns="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xmlns="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xmlns="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xmlns="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xmlns="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xmlns="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xmlns="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xmlns="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xmlns="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xmlns="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xmlns="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xmlns="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xmlns="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EE44BD91-CAB1-8B04-6484-C4E4892331DE}"/>
              </a:ext>
            </a:extLst>
          </p:cNvPr>
          <p:cNvSpPr txBox="1"/>
          <p:nvPr/>
        </p:nvSpPr>
        <p:spPr>
          <a:xfrm>
            <a:off x="4446" y="23097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939" y="197329"/>
            <a:ext cx="2435810" cy="18888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3024" y="2309727"/>
            <a:ext cx="2410169" cy="188027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39948" y="4501187"/>
            <a:ext cx="2521277" cy="194010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661314" y="459004"/>
            <a:ext cx="2375983" cy="19401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99868" y="4361354"/>
            <a:ext cx="2256329" cy="192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135461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5938" y="1652468"/>
            <a:ext cx="2074572" cy="16087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4066" y="3850079"/>
            <a:ext cx="2052734" cy="16014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373857" y="1634950"/>
            <a:ext cx="2147363" cy="16523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90510" y="1652468"/>
            <a:ext cx="2023617" cy="1652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11517" y="1735586"/>
            <a:ext cx="1921709" cy="16378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711822" y="4067712"/>
            <a:ext cx="2074572" cy="16087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90510" y="3835401"/>
            <a:ext cx="2052734" cy="1601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022318" y="3850079"/>
            <a:ext cx="2147363" cy="16523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83978" y="1926129"/>
            <a:ext cx="2023617" cy="16523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05259" y="4016758"/>
            <a:ext cx="1921709" cy="1637820"/>
          </a:xfrm>
          <a:prstGeom prst="rect">
            <a:avLst/>
          </a:prstGeom>
        </p:spPr>
      </p:pic>
      <p:sp>
        <p:nvSpPr>
          <p:cNvPr id="12" name="1">
            <a:extLst>
              <a:ext uri="{FF2B5EF4-FFF2-40B4-BE49-F238E27FC236}">
                <a16:creationId xmlns:a16="http://schemas.microsoft.com/office/drawing/2014/main" xmlns="" id="{1B78F1EF-6A80-9A08-8577-B6C917D29917}"/>
              </a:ext>
            </a:extLst>
          </p:cNvPr>
          <p:cNvSpPr/>
          <p:nvPr/>
        </p:nvSpPr>
        <p:spPr>
          <a:xfrm>
            <a:off x="411140" y="1597893"/>
            <a:ext cx="1941467" cy="16123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</a:t>
            </a:r>
          </a:p>
        </p:txBody>
      </p:sp>
      <p:sp>
        <p:nvSpPr>
          <p:cNvPr id="13" name="x 1">
            <a:extLst>
              <a:ext uri="{FF2B5EF4-FFF2-40B4-BE49-F238E27FC236}">
                <a16:creationId xmlns:a16="http://schemas.microsoft.com/office/drawing/2014/main" xmlns="" id="{02223A16-E7DB-02D4-BCB6-3C3E0D4C1FC1}"/>
              </a:ext>
            </a:extLst>
          </p:cNvPr>
          <p:cNvSpPr/>
          <p:nvPr/>
        </p:nvSpPr>
        <p:spPr>
          <a:xfrm>
            <a:off x="2035980" y="2817530"/>
            <a:ext cx="367462" cy="37859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2">
            <a:extLst>
              <a:ext uri="{FF2B5EF4-FFF2-40B4-BE49-F238E27FC236}">
                <a16:creationId xmlns:a16="http://schemas.microsoft.com/office/drawing/2014/main" xmlns="" id="{70A9ED79-1774-3457-77D8-C6D84470EBD6}"/>
              </a:ext>
            </a:extLst>
          </p:cNvPr>
          <p:cNvSpPr/>
          <p:nvPr/>
        </p:nvSpPr>
        <p:spPr>
          <a:xfrm>
            <a:off x="2669045" y="1617253"/>
            <a:ext cx="1995545" cy="17081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2</a:t>
            </a:r>
          </a:p>
        </p:txBody>
      </p:sp>
      <p:sp>
        <p:nvSpPr>
          <p:cNvPr id="15" name="x 2">
            <a:extLst>
              <a:ext uri="{FF2B5EF4-FFF2-40B4-BE49-F238E27FC236}">
                <a16:creationId xmlns:a16="http://schemas.microsoft.com/office/drawing/2014/main" xmlns="" id="{16A02F32-FCC3-1110-EE5D-29008B16F643}"/>
              </a:ext>
            </a:extLst>
          </p:cNvPr>
          <p:cNvSpPr/>
          <p:nvPr/>
        </p:nvSpPr>
        <p:spPr>
          <a:xfrm>
            <a:off x="4293775" y="2873430"/>
            <a:ext cx="367060" cy="378182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xmlns="" id="{F23C9765-FC75-07F0-F2E1-C014975F7FE7}"/>
              </a:ext>
            </a:extLst>
          </p:cNvPr>
          <p:cNvSpPr/>
          <p:nvPr/>
        </p:nvSpPr>
        <p:spPr>
          <a:xfrm>
            <a:off x="5007762" y="1634950"/>
            <a:ext cx="2045333" cy="173614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3</a:t>
            </a:r>
          </a:p>
        </p:txBody>
      </p:sp>
      <p:sp>
        <p:nvSpPr>
          <p:cNvPr id="17" name="x 3">
            <a:extLst>
              <a:ext uri="{FF2B5EF4-FFF2-40B4-BE49-F238E27FC236}">
                <a16:creationId xmlns:a16="http://schemas.microsoft.com/office/drawing/2014/main" xmlns="" id="{5B18CA97-E106-EC6B-83D3-D26E1C7C0D13}"/>
              </a:ext>
            </a:extLst>
          </p:cNvPr>
          <p:cNvSpPr/>
          <p:nvPr/>
        </p:nvSpPr>
        <p:spPr>
          <a:xfrm>
            <a:off x="6671428" y="2965452"/>
            <a:ext cx="376218" cy="38437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4">
            <a:extLst>
              <a:ext uri="{FF2B5EF4-FFF2-40B4-BE49-F238E27FC236}">
                <a16:creationId xmlns:a16="http://schemas.microsoft.com/office/drawing/2014/main" xmlns="" id="{C69ED851-273D-2830-827B-C877622BB309}"/>
              </a:ext>
            </a:extLst>
          </p:cNvPr>
          <p:cNvSpPr/>
          <p:nvPr/>
        </p:nvSpPr>
        <p:spPr>
          <a:xfrm>
            <a:off x="7104582" y="1607658"/>
            <a:ext cx="2033896" cy="18213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4</a:t>
            </a:r>
          </a:p>
        </p:txBody>
      </p:sp>
      <p:sp>
        <p:nvSpPr>
          <p:cNvPr id="19" name="x 4">
            <a:extLst>
              <a:ext uri="{FF2B5EF4-FFF2-40B4-BE49-F238E27FC236}">
                <a16:creationId xmlns:a16="http://schemas.microsoft.com/office/drawing/2014/main" xmlns="" id="{B3DD085E-3C88-EADA-8344-90E736150253}"/>
              </a:ext>
            </a:extLst>
          </p:cNvPr>
          <p:cNvSpPr/>
          <p:nvPr/>
        </p:nvSpPr>
        <p:spPr>
          <a:xfrm>
            <a:off x="8545208" y="3027639"/>
            <a:ext cx="349915" cy="380087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xmlns="" id="{ECA20B86-DFDF-E795-FA29-F5F089FD36A1}"/>
              </a:ext>
            </a:extLst>
          </p:cNvPr>
          <p:cNvSpPr/>
          <p:nvPr/>
        </p:nvSpPr>
        <p:spPr>
          <a:xfrm>
            <a:off x="9373218" y="1617253"/>
            <a:ext cx="2174369" cy="18117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5</a:t>
            </a:r>
          </a:p>
        </p:txBody>
      </p:sp>
      <p:sp>
        <p:nvSpPr>
          <p:cNvPr id="21" name="x 5">
            <a:extLst>
              <a:ext uri="{FF2B5EF4-FFF2-40B4-BE49-F238E27FC236}">
                <a16:creationId xmlns:a16="http://schemas.microsoft.com/office/drawing/2014/main" xmlns="" id="{BB989353-C661-D054-6A2A-CC8D54713DE8}"/>
              </a:ext>
            </a:extLst>
          </p:cNvPr>
          <p:cNvSpPr/>
          <p:nvPr/>
        </p:nvSpPr>
        <p:spPr>
          <a:xfrm>
            <a:off x="10890855" y="2958592"/>
            <a:ext cx="399952" cy="401109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6">
            <a:extLst>
              <a:ext uri="{FF2B5EF4-FFF2-40B4-BE49-F238E27FC236}">
                <a16:creationId xmlns:a16="http://schemas.microsoft.com/office/drawing/2014/main" xmlns="" id="{CC85C7E3-F570-63F2-A835-2800B310979C}"/>
              </a:ext>
            </a:extLst>
          </p:cNvPr>
          <p:cNvSpPr/>
          <p:nvPr/>
        </p:nvSpPr>
        <p:spPr>
          <a:xfrm>
            <a:off x="293974" y="3835401"/>
            <a:ext cx="2023986" cy="19805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6</a:t>
            </a:r>
          </a:p>
        </p:txBody>
      </p:sp>
      <p:sp>
        <p:nvSpPr>
          <p:cNvPr id="23" name="x 6">
            <a:extLst>
              <a:ext uri="{FF2B5EF4-FFF2-40B4-BE49-F238E27FC236}">
                <a16:creationId xmlns:a16="http://schemas.microsoft.com/office/drawing/2014/main" xmlns="" id="{E4E07EFD-D95E-42FE-BEE6-70CB31696FD0}"/>
              </a:ext>
            </a:extLst>
          </p:cNvPr>
          <p:cNvSpPr/>
          <p:nvPr/>
        </p:nvSpPr>
        <p:spPr>
          <a:xfrm>
            <a:off x="1926210" y="5340324"/>
            <a:ext cx="372291" cy="438472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7">
            <a:extLst>
              <a:ext uri="{FF2B5EF4-FFF2-40B4-BE49-F238E27FC236}">
                <a16:creationId xmlns:a16="http://schemas.microsoft.com/office/drawing/2014/main" xmlns="" id="{3024F2F6-D820-AA6C-9310-B7AA2A4DF195}"/>
              </a:ext>
            </a:extLst>
          </p:cNvPr>
          <p:cNvSpPr/>
          <p:nvPr/>
        </p:nvSpPr>
        <p:spPr>
          <a:xfrm>
            <a:off x="2579270" y="3835401"/>
            <a:ext cx="2034857" cy="19086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7</a:t>
            </a:r>
          </a:p>
        </p:txBody>
      </p:sp>
      <p:sp>
        <p:nvSpPr>
          <p:cNvPr id="25" name="x 7">
            <a:extLst>
              <a:ext uri="{FF2B5EF4-FFF2-40B4-BE49-F238E27FC236}">
                <a16:creationId xmlns:a16="http://schemas.microsoft.com/office/drawing/2014/main" xmlns="" id="{7B402939-E298-6C6A-2AAA-8E042770FF42}"/>
              </a:ext>
            </a:extLst>
          </p:cNvPr>
          <p:cNvSpPr/>
          <p:nvPr/>
        </p:nvSpPr>
        <p:spPr>
          <a:xfrm>
            <a:off x="4209743" y="5211088"/>
            <a:ext cx="374291" cy="4225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8">
            <a:extLst>
              <a:ext uri="{FF2B5EF4-FFF2-40B4-BE49-F238E27FC236}">
                <a16:creationId xmlns:a16="http://schemas.microsoft.com/office/drawing/2014/main" xmlns="" id="{219A6780-3C67-FE63-A0CF-CA6171B90FFB}"/>
              </a:ext>
            </a:extLst>
          </p:cNvPr>
          <p:cNvSpPr/>
          <p:nvPr/>
        </p:nvSpPr>
        <p:spPr>
          <a:xfrm>
            <a:off x="4981750" y="3871353"/>
            <a:ext cx="2091812" cy="18470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8</a:t>
            </a:r>
          </a:p>
        </p:txBody>
      </p:sp>
      <p:sp>
        <p:nvSpPr>
          <p:cNvPr id="27" name="x 8">
            <a:extLst>
              <a:ext uri="{FF2B5EF4-FFF2-40B4-BE49-F238E27FC236}">
                <a16:creationId xmlns:a16="http://schemas.microsoft.com/office/drawing/2014/main" xmlns="" id="{83355EC4-71F9-577E-E8F0-D976A644F629}"/>
              </a:ext>
            </a:extLst>
          </p:cNvPr>
          <p:cNvSpPr/>
          <p:nvPr/>
        </p:nvSpPr>
        <p:spPr>
          <a:xfrm>
            <a:off x="6318643" y="5246330"/>
            <a:ext cx="384767" cy="403355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9">
            <a:extLst>
              <a:ext uri="{FF2B5EF4-FFF2-40B4-BE49-F238E27FC236}">
                <a16:creationId xmlns:a16="http://schemas.microsoft.com/office/drawing/2014/main" xmlns="" id="{32733CBB-7622-DD53-64CB-B193D895EB66}"/>
              </a:ext>
            </a:extLst>
          </p:cNvPr>
          <p:cNvSpPr/>
          <p:nvPr/>
        </p:nvSpPr>
        <p:spPr>
          <a:xfrm>
            <a:off x="7252387" y="3978999"/>
            <a:ext cx="2039489" cy="17650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9</a:t>
            </a:r>
          </a:p>
        </p:txBody>
      </p:sp>
      <p:sp>
        <p:nvSpPr>
          <p:cNvPr id="29" name="x 9">
            <a:extLst>
              <a:ext uri="{FF2B5EF4-FFF2-40B4-BE49-F238E27FC236}">
                <a16:creationId xmlns:a16="http://schemas.microsoft.com/office/drawing/2014/main" xmlns="" id="{C6C3FA21-2D2E-EDD7-2F63-496CF14B1CB1}"/>
              </a:ext>
            </a:extLst>
          </p:cNvPr>
          <p:cNvSpPr/>
          <p:nvPr/>
        </p:nvSpPr>
        <p:spPr>
          <a:xfrm>
            <a:off x="8679835" y="5192658"/>
            <a:ext cx="332572" cy="390763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10">
            <a:extLst>
              <a:ext uri="{FF2B5EF4-FFF2-40B4-BE49-F238E27FC236}">
                <a16:creationId xmlns:a16="http://schemas.microsoft.com/office/drawing/2014/main" xmlns="" id="{99F9F333-FB31-CE6F-A1E9-AA50EB885C6C}"/>
              </a:ext>
            </a:extLst>
          </p:cNvPr>
          <p:cNvSpPr/>
          <p:nvPr/>
        </p:nvSpPr>
        <p:spPr>
          <a:xfrm>
            <a:off x="9612172" y="3982436"/>
            <a:ext cx="1895698" cy="17064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10</a:t>
            </a:r>
          </a:p>
        </p:txBody>
      </p:sp>
      <p:sp>
        <p:nvSpPr>
          <p:cNvPr id="31" name="x 10">
            <a:extLst>
              <a:ext uri="{FF2B5EF4-FFF2-40B4-BE49-F238E27FC236}">
                <a16:creationId xmlns:a16="http://schemas.microsoft.com/office/drawing/2014/main" xmlns="" id="{91E51282-B695-7975-E7BC-E3870F8B54D1}"/>
              </a:ext>
            </a:extLst>
          </p:cNvPr>
          <p:cNvSpPr/>
          <p:nvPr/>
        </p:nvSpPr>
        <p:spPr>
          <a:xfrm>
            <a:off x="11104325" y="5253532"/>
            <a:ext cx="323893" cy="367118"/>
          </a:xfrm>
          <a:prstGeom prst="noSmok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77485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22" grpId="0" animBg="1"/>
      <p:bldP spid="22" grpId="1" animBg="1"/>
      <p:bldP spid="24" grpId="0" animBg="1"/>
      <p:bldP spid="24" grpId="1" animBg="1"/>
      <p:bldP spid="26" grpId="0" animBg="1"/>
      <p:bldP spid="26" grpId="1" animBg="1"/>
      <p:bldP spid="28" grpId="0" animBg="1"/>
      <p:bldP spid="28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xmlns="" val="106425272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656" y="4114805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xmlns="" val="2866543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irt 1"/>
          <p:cNvSpPr txBox="1"/>
          <p:nvPr/>
        </p:nvSpPr>
        <p:spPr>
          <a:xfrm>
            <a:off x="1935364" y="521921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jacket </a:t>
            </a:r>
          </a:p>
        </p:txBody>
      </p:sp>
      <p:sp>
        <p:nvSpPr>
          <p:cNvPr id="10" name="shorts 1"/>
          <p:cNvSpPr txBox="1"/>
          <p:nvPr/>
        </p:nvSpPr>
        <p:spPr>
          <a:xfrm>
            <a:off x="8347420" y="5219215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jeans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3173" y="6003117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FE3821F4-101D-6723-B1EB-0CD65A34D952}"/>
              </a:ext>
            </a:extLst>
          </p:cNvPr>
          <p:cNvSpPr txBox="1"/>
          <p:nvPr/>
        </p:nvSpPr>
        <p:spPr>
          <a:xfrm>
            <a:off x="2750842" y="63319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pic>
        <p:nvPicPr>
          <p:cNvPr id="50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D6CE9507-AA52-857F-6FF7-167D9539AF14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17778" end="1837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35889" y="625726"/>
            <a:ext cx="487363" cy="487363"/>
          </a:xfrm>
          <a:prstGeom prst="rect">
            <a:avLst/>
          </a:prstGeom>
        </p:spPr>
      </p:pic>
      <p:pic>
        <p:nvPicPr>
          <p:cNvPr id="51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C67874C8-6007-ECE2-0BE9-306ADBEB8D88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2051" end="1424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260023" y="572914"/>
            <a:ext cx="487363" cy="487363"/>
          </a:xfrm>
          <a:prstGeom prst="rect">
            <a:avLst/>
          </a:prstGeom>
        </p:spPr>
      </p:pic>
      <p:pic>
        <p:nvPicPr>
          <p:cNvPr id="52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41D0023C-F4B4-35FA-B4AD-F59A1746EAD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26464" end="9908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404541" y="585251"/>
            <a:ext cx="487363" cy="487363"/>
          </a:xfrm>
          <a:prstGeom prst="rect">
            <a:avLst/>
          </a:prstGeom>
        </p:spPr>
      </p:pic>
      <p:pic>
        <p:nvPicPr>
          <p:cNvPr id="53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C8A7D36-3E4E-D214-A6D9-BDA088637BB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30738" end="5419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32282" y="580841"/>
            <a:ext cx="487363" cy="487363"/>
          </a:xfrm>
          <a:prstGeom prst="rect">
            <a:avLst/>
          </a:prstGeom>
        </p:spPr>
      </p:pic>
      <p:pic>
        <p:nvPicPr>
          <p:cNvPr id="54" name="CD3-TRACK 1">
            <a:hlinkClick r:id="" action="ppaction://media"/>
            <a:extLst>
              <a:ext uri="{FF2B5EF4-FFF2-40B4-BE49-F238E27FC236}">
                <a16:creationId xmlns:a16="http://schemas.microsoft.com/office/drawing/2014/main" xmlns="" id="{A1503960-AE55-B0E6-7D8C-63E3B9ED5DE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>
                  <p14:trim st="34797" end="1427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363630" y="603099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9978DCE-4A84-B0A3-A4BD-005F75E56AEB}"/>
              </a:ext>
            </a:extLst>
          </p:cNvPr>
          <p:cNvSpPr/>
          <p:nvPr/>
        </p:nvSpPr>
        <p:spPr>
          <a:xfrm>
            <a:off x="10986573" y="488641"/>
            <a:ext cx="1004374" cy="7162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74514" y="384284"/>
            <a:ext cx="6401383" cy="7699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C. 1.Listen and repeat.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2014438" y="5840146"/>
            <a:ext cx="3202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564699" y="5840146"/>
            <a:ext cx="28747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5897" y="345116"/>
            <a:ext cx="1107945" cy="9041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725" y="1734174"/>
            <a:ext cx="3629025" cy="2905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7542" y="1553198"/>
            <a:ext cx="2962275" cy="3267075"/>
          </a:xfrm>
          <a:prstGeom prst="rect">
            <a:avLst/>
          </a:prstGeom>
        </p:spPr>
      </p:pic>
      <p:pic>
        <p:nvPicPr>
          <p:cNvPr id="2" name="jacket">
            <a:hlinkClick r:id="" action="ppaction://media"/>
            <a:extLst>
              <a:ext uri="{FF2B5EF4-FFF2-40B4-BE49-F238E27FC236}">
                <a16:creationId xmlns:a16="http://schemas.microsoft.com/office/drawing/2014/main" xmlns="" id="{DEA93A54-EE2E-A0A6-7EEB-639D2F24635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6" name="jeans">
            <a:hlinkClick r:id="" action="ppaction://media"/>
            <a:extLst>
              <a:ext uri="{FF2B5EF4-FFF2-40B4-BE49-F238E27FC236}">
                <a16:creationId xmlns:a16="http://schemas.microsoft.com/office/drawing/2014/main" xmlns="" id="{A76B6CA6-A8ED-C5CE-BF5F-2718E16B920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CF40AC6-EA7C-785C-FB2C-D683CE49CD95}"/>
              </a:ext>
            </a:extLst>
          </p:cNvPr>
          <p:cNvSpPr/>
          <p:nvPr/>
        </p:nvSpPr>
        <p:spPr>
          <a:xfrm>
            <a:off x="5515897" y="2959510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010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video>
            <p:vide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  <p:vide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video>
            <p:vide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video>
            <p:vide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video>
            <p:vide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6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7912</TotalTime>
  <Words>587</Words>
  <Application>Microsoft Office PowerPoint</Application>
  <PresentationFormat>Custom</PresentationFormat>
  <Paragraphs>124</Paragraphs>
  <Slides>30</Slides>
  <Notes>2</Notes>
  <HiddenSlides>0</HiddenSlides>
  <MMClips>14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233</cp:revision>
  <dcterms:created xsi:type="dcterms:W3CDTF">2020-12-08T03:17:05Z</dcterms:created>
  <dcterms:modified xsi:type="dcterms:W3CDTF">2024-02-28T16:30:22Z</dcterms:modified>
</cp:coreProperties>
</file>