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04" r:id="rId3"/>
    <p:sldId id="302" r:id="rId4"/>
    <p:sldId id="292" r:id="rId5"/>
    <p:sldId id="406" r:id="rId6"/>
    <p:sldId id="407" r:id="rId7"/>
    <p:sldId id="392" r:id="rId8"/>
    <p:sldId id="408" r:id="rId9"/>
    <p:sldId id="409" r:id="rId10"/>
    <p:sldId id="334" r:id="rId11"/>
    <p:sldId id="369" r:id="rId12"/>
    <p:sldId id="306" r:id="rId13"/>
    <p:sldId id="355" r:id="rId14"/>
    <p:sldId id="391" r:id="rId15"/>
    <p:sldId id="397" r:id="rId16"/>
    <p:sldId id="410" r:id="rId17"/>
    <p:sldId id="411" r:id="rId18"/>
    <p:sldId id="426" r:id="rId19"/>
    <p:sldId id="413" r:id="rId20"/>
    <p:sldId id="414" r:id="rId21"/>
    <p:sldId id="415" r:id="rId22"/>
    <p:sldId id="416" r:id="rId23"/>
    <p:sldId id="336" r:id="rId24"/>
    <p:sldId id="337" r:id="rId25"/>
    <p:sldId id="412" r:id="rId26"/>
    <p:sldId id="422" r:id="rId27"/>
    <p:sldId id="423" r:id="rId28"/>
    <p:sldId id="420" r:id="rId29"/>
    <p:sldId id="421" r:id="rId30"/>
    <p:sldId id="424" r:id="rId31"/>
    <p:sldId id="417" r:id="rId32"/>
    <p:sldId id="315" r:id="rId33"/>
    <p:sldId id="425" r:id="rId34"/>
    <p:sldId id="331" r:id="rId35"/>
    <p:sldId id="295" r:id="rId36"/>
    <p:sldId id="329" r:id="rId37"/>
    <p:sldId id="3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14" y="-102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media" Target="../media/media3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microsoft.com/office/2007/relationships/media" Target="../media/media2.mp3"/><Relationship Id="rId2" Type="http://schemas.openxmlformats.org/officeDocument/2006/relationships/slideLayout" Target="../slideLayouts/slideLayout2.xml"/><Relationship Id="rId16" Type="http://schemas.microsoft.com/office/2007/relationships/media" Target="../media/media6.mp3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microsoft.com/office/2007/relationships/media" Target="../media/media5.mp3"/><Relationship Id="rId10" Type="http://schemas.openxmlformats.org/officeDocument/2006/relationships/image" Target="../media/image21.png"/><Relationship Id="rId4" Type="http://schemas.microsoft.com/office/2007/relationships/media" Target="../media/media1.mp3"/><Relationship Id="rId9" Type="http://schemas.openxmlformats.org/officeDocument/2006/relationships/image" Target="../media/image20.png"/><Relationship Id="rId14" Type="http://schemas.microsoft.com/office/2007/relationships/media" Target="../media/media4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microsoft.com/office/2007/relationships/media" Target="../media/media7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5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6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skirt, </a:t>
            </a:r>
          </a:p>
          <a:p>
            <a:pPr algn="ctr"/>
            <a:r>
              <a:rPr lang="en-US" sz="3600" i="1" dirty="0"/>
              <a:t>jacket, </a:t>
            </a:r>
          </a:p>
          <a:p>
            <a:pPr algn="ctr"/>
            <a:r>
              <a:rPr lang="en-US" sz="3600" i="1" dirty="0"/>
              <a:t>jeans,</a:t>
            </a:r>
          </a:p>
          <a:p>
            <a:pPr algn="ctr"/>
            <a:r>
              <a:rPr lang="en-US" sz="3600" i="1" dirty="0"/>
              <a:t> boots,</a:t>
            </a:r>
          </a:p>
          <a:p>
            <a:pPr algn="ctr"/>
            <a:r>
              <a:rPr lang="en-US" sz="3600" i="1" dirty="0"/>
              <a:t> T-shirt.</a:t>
            </a:r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váy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xmlns="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xmlns="" id="{E5F3EEF6-8EE8-72CB-F978-D493603CA39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xmlns="" id="{6E5DA23F-840A-3319-73F7-CAAC308584F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xmlns="" id="{CC194841-9B59-5F26-8654-84D9A9C000C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xmlns="" id="{F5F96E1B-718B-2916-36DC-C260E3F1BD8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xmlns="" id="{EEC59BAD-10C8-6989-5BF2-9D31B3CB76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1142C0D-2D18-60F1-C7E7-FD42265329D8}"/>
              </a:ext>
            </a:extLst>
          </p:cNvPr>
          <p:cNvCxnSpPr/>
          <p:nvPr/>
        </p:nvCxnSpPr>
        <p:spPr>
          <a:xfrm>
            <a:off x="6964570" y="6898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517"/>
            <a:ext cx="11989359" cy="25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5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459655"/>
            <a:ext cx="4355761" cy="19590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0" y="4152090"/>
            <a:ext cx="4943475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8609" y="5428035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62" y="1459655"/>
            <a:ext cx="5038725" cy="2190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94685" y="2737818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6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896082"/>
            <a:ext cx="5677863" cy="250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3" y="1851220"/>
            <a:ext cx="5764383" cy="2519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4880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416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616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96" y="4026496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4045361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36" y="3743375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5" y="2045818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130" y="2671812"/>
            <a:ext cx="2514600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0432" y="109570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531343" y="120238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33718" y="1121786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3407771" y="1249196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50318" y="1121786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6337028" y="1309358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9279554" y="1085651"/>
            <a:ext cx="1705220" cy="910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9454652" y="1229744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xmlns="" val="263295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7265 -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06706 0.04004 C 0.08099 0.04907 0.10196 0.05393 0.12396 0.05393 C 0.14896 0.05393 0.16901 0.04907 0.18295 0.04004 L 0.2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638 -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546 L -0.57083 0.0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8359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xmlns="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xmlns="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a (pen)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85542052-9A4E-8233-34A9-50F15FBA4B19}"/>
              </a:ext>
            </a:extLst>
          </p:cNvPr>
          <p:cNvSpPr/>
          <p:nvPr/>
        </p:nvSpPr>
        <p:spPr>
          <a:xfrm>
            <a:off x="8248454" y="1256480"/>
            <a:ext cx="3601237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some (pens)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17541" y="4536360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xmlns="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978" y="503873"/>
            <a:ext cx="434054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255547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2268" y="2436780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3600" y="2394630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4257" y="3073940"/>
            <a:ext cx="894944" cy="35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xmlns="" val="3807842189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6875" y="2423407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8207" y="2372943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1595" y="2484204"/>
            <a:ext cx="438400" cy="50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2927" y="2342868"/>
            <a:ext cx="438400" cy="503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03295" y="2383137"/>
            <a:ext cx="417726" cy="423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8051" y="3988341"/>
            <a:ext cx="770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587747" y="1503796"/>
            <a:ext cx="1108953" cy="569068"/>
          </a:xfrm>
          <a:prstGeom prst="wedgeRoundRectCallout">
            <a:avLst>
              <a:gd name="adj1" fmla="val 26788"/>
              <a:gd name="adj2" fmla="val 1287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xmlns="" val="4149250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0543" y="84841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6271" y="424206"/>
            <a:ext cx="6261354" cy="6146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5288"/>
            <a:ext cx="60198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B37DB73A-E0DE-D0B0-6B94-E1DE190ED34D}"/>
              </a:ext>
            </a:extLst>
          </p:cNvPr>
          <p:cNvSpPr/>
          <p:nvPr/>
        </p:nvSpPr>
        <p:spPr>
          <a:xfrm>
            <a:off x="1925063" y="1605044"/>
            <a:ext cx="403371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68" y="2150262"/>
            <a:ext cx="952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B72CE607-251A-0C61-2B74-34314CDAC206}"/>
              </a:ext>
            </a:extLst>
          </p:cNvPr>
          <p:cNvSpPr/>
          <p:nvPr/>
        </p:nvSpPr>
        <p:spPr>
          <a:xfrm>
            <a:off x="5759369" y="2707737"/>
            <a:ext cx="389069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xmlns="" id="{CB38F7FE-8DDE-BDD5-E5FD-CE6FB5A301F7}"/>
              </a:ext>
            </a:extLst>
          </p:cNvPr>
          <p:cNvSpPr/>
          <p:nvPr/>
        </p:nvSpPr>
        <p:spPr>
          <a:xfrm>
            <a:off x="6096000" y="4802882"/>
            <a:ext cx="403602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908EBE76-BD8F-9526-E52D-E7F9ED941845}"/>
              </a:ext>
            </a:extLst>
          </p:cNvPr>
          <p:cNvSpPr/>
          <p:nvPr/>
        </p:nvSpPr>
        <p:spPr>
          <a:xfrm>
            <a:off x="2101173" y="3823547"/>
            <a:ext cx="399482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xmlns="" id="{36F17F6D-D4CB-847E-888C-7EC343CE637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017512" y="859469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F011125-D90A-F0EB-6C55-170D8A1FCFD7}"/>
              </a:ext>
            </a:extLst>
          </p:cNvPr>
          <p:cNvSpPr/>
          <p:nvPr/>
        </p:nvSpPr>
        <p:spPr>
          <a:xfrm>
            <a:off x="8572693" y="675099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D13735-1266-10FD-384A-EFFBE927E554}"/>
              </a:ext>
            </a:extLst>
          </p:cNvPr>
          <p:cNvSpPr txBox="1"/>
          <p:nvPr/>
        </p:nvSpPr>
        <p:spPr>
          <a:xfrm>
            <a:off x="7274674" y="69748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red boots.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xmlns="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yellow skirt.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xmlns="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xmlns="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5754282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orange T-shirt.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xmlns="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-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	- I’m wearing blue jeans/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I’m wearing a red jacket.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xmlns="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40884" y="1770434"/>
            <a:ext cx="1368341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48928" y="2886923"/>
            <a:ext cx="1501302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0772" y="3940083"/>
            <a:ext cx="219399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wearing?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05242" y="3898310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T- shirt.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601" y="5014799"/>
            <a:ext cx="2080504" cy="622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8105" y="5014799"/>
            <a:ext cx="1581759" cy="62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wearing?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0552" y="5014799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boots.</a:t>
            </a:r>
          </a:p>
        </p:txBody>
      </p:sp>
    </p:spTree>
    <p:extLst>
      <p:ext uri="{BB962C8B-B14F-4D97-AF65-F5344CB8AC3E}">
        <p14:creationId xmlns:p14="http://schemas.microsoft.com/office/powerpoint/2010/main" xmlns="" val="1837710409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2" y="265022"/>
            <a:ext cx="1453390" cy="112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3206" y="1623331"/>
            <a:ext cx="1438092" cy="11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4150" y="2933687"/>
            <a:ext cx="1504386" cy="11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6130" y="4088401"/>
            <a:ext cx="1417693" cy="115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2587" y="5446709"/>
            <a:ext cx="1346298" cy="1147413"/>
          </a:xfrm>
          <a:prstGeom prst="rect">
            <a:avLst/>
          </a:prstGeom>
        </p:spPr>
      </p:pic>
      <p:sp>
        <p:nvSpPr>
          <p:cNvPr id="7" name="dress 1"/>
          <p:cNvSpPr txBox="1"/>
          <p:nvPr/>
        </p:nvSpPr>
        <p:spPr>
          <a:xfrm>
            <a:off x="8736530" y="547594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8" name="shirt 1"/>
          <p:cNvSpPr txBox="1"/>
          <p:nvPr/>
        </p:nvSpPr>
        <p:spPr>
          <a:xfrm>
            <a:off x="8736530" y="293368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9" name="shorts 1"/>
          <p:cNvSpPr txBox="1"/>
          <p:nvPr/>
        </p:nvSpPr>
        <p:spPr>
          <a:xfrm>
            <a:off x="8736530" y="43316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0" name="socks 1"/>
          <p:cNvSpPr txBox="1"/>
          <p:nvPr/>
        </p:nvSpPr>
        <p:spPr>
          <a:xfrm>
            <a:off x="8736530" y="175283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1" name="pants 1">
            <a:extLst>
              <a:ext uri="{FF2B5EF4-FFF2-40B4-BE49-F238E27FC236}">
                <a16:creationId xmlns:a16="http://schemas.microsoft.com/office/drawing/2014/main" xmlns="" id="{3859E74E-1FAD-027F-E729-F011F61277FA}"/>
              </a:ext>
            </a:extLst>
          </p:cNvPr>
          <p:cNvSpPr txBox="1"/>
          <p:nvPr/>
        </p:nvSpPr>
        <p:spPr>
          <a:xfrm>
            <a:off x="8736530" y="61919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72171" y="908883"/>
            <a:ext cx="4363764" cy="4869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76884" y="3686448"/>
            <a:ext cx="4568726" cy="1014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156461" y="2353797"/>
            <a:ext cx="4327663" cy="87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endCxn id="10" idx="1"/>
          </p:cNvCxnSpPr>
          <p:nvPr/>
        </p:nvCxnSpPr>
        <p:spPr>
          <a:xfrm flipV="1">
            <a:off x="4027109" y="2076005"/>
            <a:ext cx="4709421" cy="2760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325283" y="1159497"/>
            <a:ext cx="4217041" cy="4860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7021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dress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>
                <a:solidFill>
                  <a:srgbClr val="0070C0"/>
                </a:solidFill>
              </a:rPr>
              <a:t>shorts</a:t>
            </a:r>
          </a:p>
          <a:p>
            <a:r>
              <a:rPr lang="en-US" sz="3600" i="1">
                <a:solidFill>
                  <a:srgbClr val="0070C0"/>
                </a:solidFill>
              </a:rPr>
              <a:t>socks</a:t>
            </a:r>
          </a:p>
          <a:p>
            <a:r>
              <a:rPr lang="en-US" sz="3600" i="1">
                <a:solidFill>
                  <a:srgbClr val="0070C0"/>
                </a:solidFill>
              </a:rPr>
              <a:t>pants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60)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41)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xmlns="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xmlns="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xmlns="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xmlns="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xmlns="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xmlns="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xmlns="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xmlns="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xmlns="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2630" y="320325"/>
            <a:ext cx="5478103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500" i="1" dirty="0"/>
              <a:t>Unscramble the letters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xmlns="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46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2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7646375" y="520134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95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</TotalTime>
  <Words>419</Words>
  <Application>Microsoft Office PowerPoint</Application>
  <PresentationFormat>Custom</PresentationFormat>
  <Paragraphs>148</Paragraphs>
  <Slides>37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202</cp:revision>
  <dcterms:created xsi:type="dcterms:W3CDTF">2020-12-08T03:17:05Z</dcterms:created>
  <dcterms:modified xsi:type="dcterms:W3CDTF">2024-02-28T16:26:08Z</dcterms:modified>
</cp:coreProperties>
</file>