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91" r:id="rId2"/>
    <p:sldId id="304" r:id="rId3"/>
    <p:sldId id="302" r:id="rId4"/>
    <p:sldId id="292" r:id="rId5"/>
    <p:sldId id="418" r:id="rId6"/>
    <p:sldId id="334" r:id="rId7"/>
    <p:sldId id="306" r:id="rId8"/>
    <p:sldId id="386" r:id="rId9"/>
    <p:sldId id="399" r:id="rId10"/>
    <p:sldId id="419" r:id="rId11"/>
    <p:sldId id="420" r:id="rId12"/>
    <p:sldId id="421" r:id="rId13"/>
    <p:sldId id="422" r:id="rId14"/>
    <p:sldId id="423" r:id="rId15"/>
    <p:sldId id="424" r:id="rId16"/>
    <p:sldId id="417" r:id="rId17"/>
    <p:sldId id="400" r:id="rId18"/>
    <p:sldId id="357" r:id="rId19"/>
    <p:sldId id="365" r:id="rId20"/>
    <p:sldId id="401" r:id="rId21"/>
    <p:sldId id="367" r:id="rId22"/>
    <p:sldId id="402" r:id="rId23"/>
    <p:sldId id="369" r:id="rId24"/>
    <p:sldId id="404" r:id="rId25"/>
    <p:sldId id="405" r:id="rId26"/>
    <p:sldId id="337" r:id="rId27"/>
    <p:sldId id="425" r:id="rId28"/>
    <p:sldId id="358" r:id="rId29"/>
    <p:sldId id="426" r:id="rId30"/>
    <p:sldId id="427" r:id="rId31"/>
    <p:sldId id="428" r:id="rId32"/>
    <p:sldId id="406" r:id="rId33"/>
    <p:sldId id="407" r:id="rId34"/>
    <p:sldId id="409" r:id="rId35"/>
    <p:sldId id="430" r:id="rId36"/>
    <p:sldId id="315" r:id="rId37"/>
    <p:sldId id="429" r:id="rId38"/>
    <p:sldId id="389" r:id="rId39"/>
    <p:sldId id="331" r:id="rId40"/>
    <p:sldId id="295" r:id="rId41"/>
    <p:sldId id="390" r:id="rId42"/>
    <p:sldId id="340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xmlns="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0" autoAdjust="0"/>
    <p:restoredTop sz="94657"/>
  </p:normalViewPr>
  <p:slideViewPr>
    <p:cSldViewPr snapToGrid="0">
      <p:cViewPr varScale="1">
        <p:scale>
          <a:sx n="66" d="100"/>
          <a:sy n="66" d="100"/>
        </p:scale>
        <p:origin x="-6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0942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 game. GV nhấn vào ô để mở, nếu HS chọn 2 hình không giống nhau, GV nhấn vào hình tròn để đóng hình lại, HS phải nhớ những hình đã mở.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501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GV </a:t>
            </a:r>
            <a:r>
              <a:rPr lang="en-GB" dirty="0" err="1"/>
              <a:t>dùng</a:t>
            </a:r>
            <a:r>
              <a:rPr lang="en-GB" dirty="0"/>
              <a:t> </a:t>
            </a:r>
            <a:r>
              <a:rPr lang="en-GB" dirty="0" err="1"/>
              <a:t>vòng</a:t>
            </a:r>
            <a:r>
              <a:rPr lang="en-GB" dirty="0"/>
              <a:t> quay </a:t>
            </a:r>
            <a:r>
              <a:rPr lang="en-GB" dirty="0" err="1"/>
              <a:t>để</a:t>
            </a:r>
            <a:r>
              <a:rPr lang="en-GB" dirty="0"/>
              <a:t> HS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ngẫu</a:t>
            </a:r>
            <a:r>
              <a:rPr lang="en-GB" dirty="0"/>
              <a:t> </a:t>
            </a:r>
            <a:r>
              <a:rPr lang="en-GB" dirty="0" err="1"/>
              <a:t>nhiên</a:t>
            </a:r>
            <a:r>
              <a:rPr lang="en-GB" dirty="0"/>
              <a:t>. </a:t>
            </a:r>
            <a:r>
              <a:rPr lang="en-GB" dirty="0" err="1"/>
              <a:t>Khi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vào</a:t>
            </a:r>
            <a:r>
              <a:rPr lang="en-GB" dirty="0"/>
              <a:t> ô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thì</a:t>
            </a:r>
            <a:r>
              <a:rPr lang="en-GB" dirty="0"/>
              <a:t> </a:t>
            </a:r>
            <a:r>
              <a:rPr lang="en-GB" dirty="0" err="1"/>
              <a:t>sẽ</a:t>
            </a:r>
            <a:r>
              <a:rPr lang="en-GB" dirty="0"/>
              <a:t> </a:t>
            </a:r>
            <a:r>
              <a:rPr lang="en-GB" dirty="0" err="1"/>
              <a:t>làm</a:t>
            </a:r>
            <a:r>
              <a:rPr lang="en-GB" dirty="0"/>
              <a:t> </a:t>
            </a:r>
            <a:r>
              <a:rPr lang="en-GB" dirty="0" err="1"/>
              <a:t>câu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en-GB" dirty="0" err="1"/>
              <a:t>đó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9B328-75EF-4903-B932-E7F60FD8E0DE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308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3757A-D7FC-45AC-8CA1-2EB472E1DDAF}" type="datetimeFigureOut">
              <a:rPr lang="en-GB" smtClean="0"/>
              <a:pPr/>
              <a:t>15/02/2024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28414-4FC7-42F2-A172-4D68B13B396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173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7DF7DA-2CDA-499D-B601-C6F268ABD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1EFE97-22A8-4F2D-986A-01BDC5AD3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9147270-7227-4A1F-82A6-FC5DB657F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D03B3F-4328-4410-B1FA-9F8690E920F2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43D977-BC10-4DCE-8C95-1A1A5156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A941711-6DC2-4471-8171-37C890FE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8641D2-FC13-4883-A0FE-F653F87178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963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6.pn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19.png"/><Relationship Id="rId9" Type="http://schemas.microsoft.com/office/2007/relationships/media" Target="../media/media4.mp3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6.pn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20.png"/><Relationship Id="rId9" Type="http://schemas.microsoft.com/office/2007/relationships/media" Target="../media/media4.mp3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6.pn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21.png"/><Relationship Id="rId9" Type="http://schemas.microsoft.com/office/2007/relationships/media" Target="../media/media4.mp3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6.pn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22.png"/><Relationship Id="rId9" Type="http://schemas.microsoft.com/office/2007/relationships/media" Target="../media/media4.mp3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media" Target="../media/media4.mp3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microsoft.com/office/2007/relationships/media" Target="../media/media3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11" Type="http://schemas.microsoft.com/office/2007/relationships/media" Target="../media/media2.mp3"/><Relationship Id="rId5" Type="http://schemas.openxmlformats.org/officeDocument/2006/relationships/image" Target="../media/image19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media" Target="../media/media1.mp3"/><Relationship Id="rId14" Type="http://schemas.microsoft.com/office/2007/relationships/media" Target="../media/media5.mp3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2.png"/><Relationship Id="rId7" Type="http://schemas.microsoft.com/office/2007/relationships/media" Target="../media/media6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media" Target="../media/media7.mp3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microsoft.com/office/2007/relationships/media" Target="../media/media8.mp3"/><Relationship Id="rId4" Type="http://schemas.openxmlformats.org/officeDocument/2006/relationships/image" Target="../media/image75.png"/><Relationship Id="rId9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microsoft.com/office/2007/relationships/media" Target="../media/media12.mp3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microsoft.com/office/2007/relationships/media" Target="../media/media11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2.png"/><Relationship Id="rId11" Type="http://schemas.microsoft.com/office/2007/relationships/media" Target="../media/media10.mp3"/><Relationship Id="rId5" Type="http://schemas.openxmlformats.org/officeDocument/2006/relationships/image" Target="../media/image81.png"/><Relationship Id="rId10" Type="http://schemas.openxmlformats.org/officeDocument/2006/relationships/image" Target="../media/image18.png"/><Relationship Id="rId4" Type="http://schemas.openxmlformats.org/officeDocument/2006/relationships/image" Target="../media/image80.png"/><Relationship Id="rId9" Type="http://schemas.microsoft.com/office/2007/relationships/media" Target="../media/media9.mp3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0" TargetMode="External"/><Relationship Id="rId2" Type="http://schemas.openxmlformats.org/officeDocument/2006/relationships/hyperlink" Target="https://eduhome.com.vn/DHALesson?idGrade=3&amp;idSubject=1&amp;idSeries=119&amp;idTheme=1068&amp;IdLevel=2&amp;idThemeServer=7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3" Type="http://schemas.openxmlformats.org/officeDocument/2006/relationships/image" Target="../media/image16.png"/><Relationship Id="rId7" Type="http://schemas.microsoft.com/office/2007/relationships/media" Target="../media/media2.mp3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8.png"/><Relationship Id="rId5" Type="http://schemas.microsoft.com/office/2007/relationships/media" Target="../media/media1.mp3"/><Relationship Id="rId10" Type="http://schemas.microsoft.com/office/2007/relationships/media" Target="../media/media5.mp3"/><Relationship Id="rId4" Type="http://schemas.openxmlformats.org/officeDocument/2006/relationships/image" Target="../media/image17.png"/><Relationship Id="rId9" Type="http://schemas.microsoft.com/office/2007/relationships/media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68</a:t>
            </a:r>
          </a:p>
        </p:txBody>
      </p:sp>
    </p:spTree>
    <p:extLst>
      <p:ext uri="{BB962C8B-B14F-4D97-AF65-F5344CB8AC3E}">
        <p14:creationId xmlns:p14="http://schemas.microsoft.com/office/powerpoint/2010/main" xmlns="" val="48824035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53859" y="1434620"/>
            <a:ext cx="269203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7171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151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76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2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45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3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62621" y="1404137"/>
            <a:ext cx="2530059" cy="25605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11169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75301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369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1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7982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205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30395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44149" y="1449862"/>
            <a:ext cx="2674852" cy="2522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41826" y="1434620"/>
            <a:ext cx="2692031" cy="2530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32130" y="1449862"/>
            <a:ext cx="2630071" cy="2530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81362" y="1404137"/>
            <a:ext cx="2530059" cy="2560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95469" y="1358413"/>
            <a:ext cx="2575783" cy="26824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775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5138" y="4058139"/>
            <a:ext cx="153964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tennis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62623" y="402449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volleyball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29910" y="4035276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basketball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49692" y="4080999"/>
            <a:ext cx="187669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soccer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7799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7294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tenɪs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quần</a:t>
            </a:r>
            <a:r>
              <a:rPr lang="en-US" sz="2000" dirty="0"/>
              <a:t> </a:t>
            </a:r>
            <a:r>
              <a:rPr lang="en-US" sz="2000" dirty="0" err="1"/>
              <a:t>vợt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984694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0067882" y="4797930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sɑːkər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494042" y="4797930"/>
            <a:ext cx="2021433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bæskɪtbɑːl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 </a:t>
            </a:r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4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92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11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73" y="2680868"/>
            <a:ext cx="1945487" cy="172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550591"/>
            <a:ext cx="1945487" cy="17252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79002" y="4669490"/>
            <a:ext cx="2007333" cy="16891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233680" y="4642877"/>
            <a:ext cx="2017357" cy="170836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11333" y="4547306"/>
            <a:ext cx="2069785" cy="173496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07330" y="4585367"/>
            <a:ext cx="2065293" cy="17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82456" y="2560827"/>
            <a:ext cx="2017357" cy="170836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305550" y="2600656"/>
            <a:ext cx="1828949" cy="15406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59565" y="2514002"/>
            <a:ext cx="2007333" cy="168916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782456" y="550591"/>
            <a:ext cx="2065293" cy="179286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648900" y="553570"/>
            <a:ext cx="2069785" cy="1734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76350" y="657225"/>
            <a:ext cx="1733510" cy="1540644"/>
          </a:xfrm>
          <a:prstGeom prst="rect">
            <a:avLst/>
          </a:prstGeom>
        </p:spPr>
      </p:pic>
      <p:sp>
        <p:nvSpPr>
          <p:cNvPr id="23" name="1">
            <a:extLst>
              <a:ext uri="{FF2B5EF4-FFF2-40B4-BE49-F238E27FC236}">
                <a16:creationId xmlns:a16="http://schemas.microsoft.com/office/drawing/2014/main" xmlns="" id="{1B78F1EF-6A80-9A08-8577-B6C917D29917}"/>
              </a:ext>
            </a:extLst>
          </p:cNvPr>
          <p:cNvSpPr/>
          <p:nvPr/>
        </p:nvSpPr>
        <p:spPr>
          <a:xfrm>
            <a:off x="1005116" y="55167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26" name="2">
            <a:extLst>
              <a:ext uri="{FF2B5EF4-FFF2-40B4-BE49-F238E27FC236}">
                <a16:creationId xmlns:a16="http://schemas.microsoft.com/office/drawing/2014/main" xmlns="" id="{70A9ED79-1774-3457-77D8-C6D84470EBD6}"/>
              </a:ext>
            </a:extLst>
          </p:cNvPr>
          <p:cNvSpPr/>
          <p:nvPr/>
        </p:nvSpPr>
        <p:spPr>
          <a:xfrm>
            <a:off x="3545425" y="51098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27" name="3">
            <a:extLst>
              <a:ext uri="{FF2B5EF4-FFF2-40B4-BE49-F238E27FC236}">
                <a16:creationId xmlns:a16="http://schemas.microsoft.com/office/drawing/2014/main" xmlns="" id="{F23C9765-FC75-07F0-F2E1-C014975F7FE7}"/>
              </a:ext>
            </a:extLst>
          </p:cNvPr>
          <p:cNvSpPr/>
          <p:nvPr/>
        </p:nvSpPr>
        <p:spPr>
          <a:xfrm>
            <a:off x="6250673" y="524440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3</a:t>
            </a:r>
          </a:p>
        </p:txBody>
      </p:sp>
      <p:sp>
        <p:nvSpPr>
          <p:cNvPr id="28" name="4">
            <a:extLst>
              <a:ext uri="{FF2B5EF4-FFF2-40B4-BE49-F238E27FC236}">
                <a16:creationId xmlns:a16="http://schemas.microsoft.com/office/drawing/2014/main" xmlns="" id="{C69ED851-273D-2830-827B-C877622BB309}"/>
              </a:ext>
            </a:extLst>
          </p:cNvPr>
          <p:cNvSpPr/>
          <p:nvPr/>
        </p:nvSpPr>
        <p:spPr>
          <a:xfrm>
            <a:off x="8771172" y="53877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4</a:t>
            </a:r>
          </a:p>
        </p:txBody>
      </p:sp>
      <p:sp>
        <p:nvSpPr>
          <p:cNvPr id="30" name="5">
            <a:extLst>
              <a:ext uri="{FF2B5EF4-FFF2-40B4-BE49-F238E27FC236}">
                <a16:creationId xmlns:a16="http://schemas.microsoft.com/office/drawing/2014/main" xmlns="" id="{ECA20B86-DFDF-E795-FA29-F5F089FD36A1}"/>
              </a:ext>
            </a:extLst>
          </p:cNvPr>
          <p:cNvSpPr/>
          <p:nvPr/>
        </p:nvSpPr>
        <p:spPr>
          <a:xfrm>
            <a:off x="1024166" y="267646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31" name="6">
            <a:extLst>
              <a:ext uri="{FF2B5EF4-FFF2-40B4-BE49-F238E27FC236}">
                <a16:creationId xmlns:a16="http://schemas.microsoft.com/office/drawing/2014/main" xmlns="" id="{CC85C7E3-F570-63F2-A835-2800B310979C}"/>
              </a:ext>
            </a:extLst>
          </p:cNvPr>
          <p:cNvSpPr/>
          <p:nvPr/>
        </p:nvSpPr>
        <p:spPr>
          <a:xfrm>
            <a:off x="3590321" y="250258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</a:p>
        </p:txBody>
      </p:sp>
      <p:sp>
        <p:nvSpPr>
          <p:cNvPr id="32" name="7">
            <a:extLst>
              <a:ext uri="{FF2B5EF4-FFF2-40B4-BE49-F238E27FC236}">
                <a16:creationId xmlns:a16="http://schemas.microsoft.com/office/drawing/2014/main" xmlns="" id="{3024F2F6-D820-AA6C-9310-B7AA2A4DF195}"/>
              </a:ext>
            </a:extLst>
          </p:cNvPr>
          <p:cNvSpPr/>
          <p:nvPr/>
        </p:nvSpPr>
        <p:spPr>
          <a:xfrm>
            <a:off x="6233351" y="2541828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7</a:t>
            </a:r>
          </a:p>
        </p:txBody>
      </p:sp>
      <p:sp>
        <p:nvSpPr>
          <p:cNvPr id="33" name="8">
            <a:extLst>
              <a:ext uri="{FF2B5EF4-FFF2-40B4-BE49-F238E27FC236}">
                <a16:creationId xmlns:a16="http://schemas.microsoft.com/office/drawing/2014/main" xmlns="" id="{219A6780-3C67-FE63-A0CF-CA6171B90FFB}"/>
              </a:ext>
            </a:extLst>
          </p:cNvPr>
          <p:cNvSpPr/>
          <p:nvPr/>
        </p:nvSpPr>
        <p:spPr>
          <a:xfrm>
            <a:off x="8779002" y="2552678"/>
            <a:ext cx="2076577" cy="18020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8</a:t>
            </a:r>
          </a:p>
        </p:txBody>
      </p:sp>
      <p:sp>
        <p:nvSpPr>
          <p:cNvPr id="34" name="9">
            <a:extLst>
              <a:ext uri="{FF2B5EF4-FFF2-40B4-BE49-F238E27FC236}">
                <a16:creationId xmlns:a16="http://schemas.microsoft.com/office/drawing/2014/main" xmlns="" id="{32733CBB-7622-DD53-64CB-B193D895EB66}"/>
              </a:ext>
            </a:extLst>
          </p:cNvPr>
          <p:cNvSpPr/>
          <p:nvPr/>
        </p:nvSpPr>
        <p:spPr>
          <a:xfrm>
            <a:off x="1073980" y="4625296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9</a:t>
            </a:r>
          </a:p>
        </p:txBody>
      </p:sp>
      <p:sp>
        <p:nvSpPr>
          <p:cNvPr id="35" name="10">
            <a:extLst>
              <a:ext uri="{FF2B5EF4-FFF2-40B4-BE49-F238E27FC236}">
                <a16:creationId xmlns:a16="http://schemas.microsoft.com/office/drawing/2014/main" xmlns="" id="{99F9F333-FB31-CE6F-A1E9-AA50EB885C6C}"/>
              </a:ext>
            </a:extLst>
          </p:cNvPr>
          <p:cNvSpPr/>
          <p:nvPr/>
        </p:nvSpPr>
        <p:spPr>
          <a:xfrm>
            <a:off x="3574012" y="4593024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6" name="11">
            <a:extLst>
              <a:ext uri="{FF2B5EF4-FFF2-40B4-BE49-F238E27FC236}">
                <a16:creationId xmlns:a16="http://schemas.microsoft.com/office/drawing/2014/main" xmlns="" id="{4E339AAA-3E65-10A0-AF19-7CDDE8A97112}"/>
              </a:ext>
            </a:extLst>
          </p:cNvPr>
          <p:cNvSpPr/>
          <p:nvPr/>
        </p:nvSpPr>
        <p:spPr>
          <a:xfrm>
            <a:off x="6204069" y="4585367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11</a:t>
            </a:r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xmlns="" id="{D9FFEB1E-8156-728A-5F87-19E326B50767}"/>
              </a:ext>
            </a:extLst>
          </p:cNvPr>
          <p:cNvSpPr/>
          <p:nvPr/>
        </p:nvSpPr>
        <p:spPr>
          <a:xfrm>
            <a:off x="8723236" y="4608282"/>
            <a:ext cx="2076577" cy="1777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/>
              <a:t>12</a:t>
            </a:r>
          </a:p>
        </p:txBody>
      </p:sp>
      <p:sp>
        <p:nvSpPr>
          <p:cNvPr id="25" name="x 1">
            <a:extLst>
              <a:ext uri="{FF2B5EF4-FFF2-40B4-BE49-F238E27FC236}">
                <a16:creationId xmlns:a16="http://schemas.microsoft.com/office/drawing/2014/main" xmlns="" id="{02223A16-E7DB-02D4-BCB6-3C3E0D4C1FC1}"/>
              </a:ext>
            </a:extLst>
          </p:cNvPr>
          <p:cNvSpPr/>
          <p:nvPr/>
        </p:nvSpPr>
        <p:spPr>
          <a:xfrm>
            <a:off x="2713213" y="180433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x 2">
            <a:extLst>
              <a:ext uri="{FF2B5EF4-FFF2-40B4-BE49-F238E27FC236}">
                <a16:creationId xmlns:a16="http://schemas.microsoft.com/office/drawing/2014/main" xmlns="" id="{16A02F32-FCC3-1110-EE5D-29008B16F643}"/>
              </a:ext>
            </a:extLst>
          </p:cNvPr>
          <p:cNvSpPr/>
          <p:nvPr/>
        </p:nvSpPr>
        <p:spPr>
          <a:xfrm>
            <a:off x="5256026" y="181653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x 3">
            <a:extLst>
              <a:ext uri="{FF2B5EF4-FFF2-40B4-BE49-F238E27FC236}">
                <a16:creationId xmlns:a16="http://schemas.microsoft.com/office/drawing/2014/main" xmlns="" id="{5B18CA97-E106-EC6B-83D3-D26E1C7C0D13}"/>
              </a:ext>
            </a:extLst>
          </p:cNvPr>
          <p:cNvSpPr/>
          <p:nvPr/>
        </p:nvSpPr>
        <p:spPr>
          <a:xfrm>
            <a:off x="7855378" y="175082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x 4">
            <a:extLst>
              <a:ext uri="{FF2B5EF4-FFF2-40B4-BE49-F238E27FC236}">
                <a16:creationId xmlns:a16="http://schemas.microsoft.com/office/drawing/2014/main" xmlns="" id="{B3DD085E-3C88-EADA-8344-90E736150253}"/>
              </a:ext>
            </a:extLst>
          </p:cNvPr>
          <p:cNvSpPr/>
          <p:nvPr/>
        </p:nvSpPr>
        <p:spPr>
          <a:xfrm>
            <a:off x="10449416" y="1806614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x 5">
            <a:extLst>
              <a:ext uri="{FF2B5EF4-FFF2-40B4-BE49-F238E27FC236}">
                <a16:creationId xmlns:a16="http://schemas.microsoft.com/office/drawing/2014/main" xmlns="" id="{BB989353-C661-D054-6A2A-CC8D54713DE8}"/>
              </a:ext>
            </a:extLst>
          </p:cNvPr>
          <p:cNvSpPr/>
          <p:nvPr/>
        </p:nvSpPr>
        <p:spPr>
          <a:xfrm>
            <a:off x="2654649" y="3785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x 6">
            <a:extLst>
              <a:ext uri="{FF2B5EF4-FFF2-40B4-BE49-F238E27FC236}">
                <a16:creationId xmlns:a16="http://schemas.microsoft.com/office/drawing/2014/main" xmlns="" id="{E4E07EFD-D95E-42FE-BEE6-70CB31696FD0}"/>
              </a:ext>
            </a:extLst>
          </p:cNvPr>
          <p:cNvSpPr/>
          <p:nvPr/>
        </p:nvSpPr>
        <p:spPr>
          <a:xfrm>
            <a:off x="5225790" y="3809625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x 7">
            <a:extLst>
              <a:ext uri="{FF2B5EF4-FFF2-40B4-BE49-F238E27FC236}">
                <a16:creationId xmlns:a16="http://schemas.microsoft.com/office/drawing/2014/main" xmlns="" id="{7B402939-E298-6C6A-2AAA-8E042770FF42}"/>
              </a:ext>
            </a:extLst>
          </p:cNvPr>
          <p:cNvSpPr/>
          <p:nvPr/>
        </p:nvSpPr>
        <p:spPr>
          <a:xfrm>
            <a:off x="7869072" y="376632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x 8">
            <a:extLst>
              <a:ext uri="{FF2B5EF4-FFF2-40B4-BE49-F238E27FC236}">
                <a16:creationId xmlns:a16="http://schemas.microsoft.com/office/drawing/2014/main" xmlns="" id="{83355EC4-71F9-577E-E8F0-D976A644F629}"/>
              </a:ext>
            </a:extLst>
          </p:cNvPr>
          <p:cNvSpPr/>
          <p:nvPr/>
        </p:nvSpPr>
        <p:spPr>
          <a:xfrm>
            <a:off x="10417848" y="3765366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x 9">
            <a:extLst>
              <a:ext uri="{FF2B5EF4-FFF2-40B4-BE49-F238E27FC236}">
                <a16:creationId xmlns:a16="http://schemas.microsoft.com/office/drawing/2014/main" xmlns="" id="{C6C3FA21-2D2E-EDD7-2F63-496CF14B1CB1}"/>
              </a:ext>
            </a:extLst>
          </p:cNvPr>
          <p:cNvSpPr/>
          <p:nvPr/>
        </p:nvSpPr>
        <p:spPr>
          <a:xfrm>
            <a:off x="2699728" y="5756407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x 10">
            <a:extLst>
              <a:ext uri="{FF2B5EF4-FFF2-40B4-BE49-F238E27FC236}">
                <a16:creationId xmlns:a16="http://schemas.microsoft.com/office/drawing/2014/main" xmlns="" id="{91E51282-B695-7975-E7BC-E3870F8B54D1}"/>
              </a:ext>
            </a:extLst>
          </p:cNvPr>
          <p:cNvSpPr/>
          <p:nvPr/>
        </p:nvSpPr>
        <p:spPr>
          <a:xfrm>
            <a:off x="5267023" y="5779800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x 11">
            <a:extLst>
              <a:ext uri="{FF2B5EF4-FFF2-40B4-BE49-F238E27FC236}">
                <a16:creationId xmlns:a16="http://schemas.microsoft.com/office/drawing/2014/main" xmlns="" id="{455923BD-7DFF-A189-08CE-156E9AAE0BAB}"/>
              </a:ext>
            </a:extLst>
          </p:cNvPr>
          <p:cNvSpPr/>
          <p:nvPr/>
        </p:nvSpPr>
        <p:spPr>
          <a:xfrm>
            <a:off x="7852984" y="5722388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x 12">
            <a:extLst>
              <a:ext uri="{FF2B5EF4-FFF2-40B4-BE49-F238E27FC236}">
                <a16:creationId xmlns:a16="http://schemas.microsoft.com/office/drawing/2014/main" xmlns="" id="{0A11A10A-40B1-BDE9-6C83-FE0E559EE614}"/>
              </a:ext>
            </a:extLst>
          </p:cNvPr>
          <p:cNvSpPr/>
          <p:nvPr/>
        </p:nvSpPr>
        <p:spPr>
          <a:xfrm>
            <a:off x="10435931" y="5758691"/>
            <a:ext cx="381965" cy="39353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63609" y="560436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square to see the picture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068526" y="2610469"/>
            <a:ext cx="894736" cy="175432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/>
              <a:t>Click on the button to close the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572711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6924" y="514324"/>
            <a:ext cx="6707775" cy="704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885" y="1362075"/>
            <a:ext cx="4075015" cy="3914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38625" y="1362075"/>
            <a:ext cx="3933825" cy="3914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258175" y="1362076"/>
            <a:ext cx="3933825" cy="39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342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8574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04928" y="1239826"/>
            <a:ext cx="3129371" cy="2522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58955" y="4072491"/>
            <a:ext cx="2557408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14950" y="4999094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01647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0514" y="362857"/>
            <a:ext cx="4992915" cy="597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58632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079901" y="334577"/>
            <a:ext cx="269203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16217" y="3021001"/>
            <a:ext cx="2575783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77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346" y="837118"/>
            <a:ext cx="3981449" cy="3024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3222" y="4115989"/>
            <a:ext cx="2429691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70C0"/>
                </a:solidFill>
              </a:rPr>
              <a:t>volleyball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2589" y="5014333"/>
            <a:ext cx="1630955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vɑːlibɑːl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chuyền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1372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6999" y="3021001"/>
            <a:ext cx="2674852" cy="25224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3887" y="3022577"/>
            <a:ext cx="2630071" cy="2530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43958" y="460459"/>
            <a:ext cx="253005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754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404812"/>
            <a:ext cx="3267074" cy="277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5" y="323851"/>
            <a:ext cx="3495675" cy="28090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363" y="3362325"/>
            <a:ext cx="1714500" cy="97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0" y="4229100"/>
            <a:ext cx="1800225" cy="885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1529" y="3307340"/>
            <a:ext cx="2047875" cy="981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5353" y="4229099"/>
            <a:ext cx="18002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84761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27380" y="319666"/>
            <a:ext cx="7445385" cy="9983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4668" y="1335424"/>
            <a:ext cx="12002451" cy="8916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625" y="2227042"/>
            <a:ext cx="2194750" cy="4196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69240" y="2227041"/>
            <a:ext cx="2301439" cy="4196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85947" y="2261942"/>
            <a:ext cx="2225233" cy="4127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35251" y="2227041"/>
            <a:ext cx="2324301" cy="412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963812" y="2227041"/>
            <a:ext cx="2239047" cy="412710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 rot="574583">
            <a:off x="3057905" y="4194696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74583">
            <a:off x="5615120" y="4287572"/>
            <a:ext cx="1299137" cy="947335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74583">
            <a:off x="8432458" y="4187368"/>
            <a:ext cx="147337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74583">
            <a:off x="10302612" y="3442027"/>
            <a:ext cx="1561446" cy="892683"/>
          </a:xfrm>
          <a:prstGeom prst="ellipse">
            <a:avLst/>
          </a:prstGeom>
          <a:ln w="76200">
            <a:solidFill>
              <a:srgbClr val="FF0000"/>
            </a:solidFill>
            <a:prstDash val="lgDash"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12954" y="5910562"/>
            <a:ext cx="204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badminton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7876" y="5910562"/>
            <a:ext cx="1872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basketball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54563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12954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225836" y="5910562"/>
            <a:ext cx="188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volleyball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8010992" y="1874538"/>
            <a:ext cx="177281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550137" y="5910562"/>
            <a:ext cx="1570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soccer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0780191" y="1874538"/>
            <a:ext cx="111034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xmlns="" val="6834705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9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19" b="-16381"/>
          <a:stretch/>
        </p:blipFill>
        <p:spPr>
          <a:xfrm>
            <a:off x="1838719" y="360148"/>
            <a:ext cx="7826418" cy="8618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22311"/>
            <a:ext cx="2484335" cy="2491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388636" y="1222994"/>
            <a:ext cx="2534855" cy="2491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9665" y="1145613"/>
            <a:ext cx="2358358" cy="2568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38022" y="1222311"/>
            <a:ext cx="2565133" cy="25224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462" b="-367"/>
          <a:stretch/>
        </p:blipFill>
        <p:spPr>
          <a:xfrm>
            <a:off x="9703155" y="1161346"/>
            <a:ext cx="2488845" cy="25529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27844" y="3833855"/>
            <a:ext cx="3265714" cy="105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3979" r="-460"/>
          <a:stretch/>
        </p:blipFill>
        <p:spPr>
          <a:xfrm>
            <a:off x="705394" y="4576069"/>
            <a:ext cx="5708469" cy="10241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55779" y="5523704"/>
            <a:ext cx="5447212" cy="81920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6636" y="3951728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8417" y="4765455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68417" y="564210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70202" y="4240384"/>
            <a:ext cx="5334000" cy="118882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37626" y="4522110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37626" y="5329936"/>
            <a:ext cx="574765" cy="62434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25196" y="5081294"/>
            <a:ext cx="4730621" cy="9754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8197" y="3923238"/>
            <a:ext cx="48980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e   n    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</a:t>
            </a:r>
            <a:r>
              <a:rPr lang="en-US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823" y="3908738"/>
            <a:ext cx="281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75740" y="4729426"/>
            <a:ext cx="5794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o       l   e       b  a        l   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6981" y="4720483"/>
            <a:ext cx="4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768" y="5527255"/>
            <a:ext cx="54100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 b   a       m  </a:t>
            </a:r>
            <a:r>
              <a:rPr lang="en-US" sz="4200" dirty="0" err="1">
                <a:solidFill>
                  <a:srgbClr val="FF0000"/>
                </a:solidFill>
              </a:rPr>
              <a:t>i</a:t>
            </a:r>
            <a:r>
              <a:rPr lang="en-US" sz="4200" dirty="0">
                <a:solidFill>
                  <a:srgbClr val="FF0000"/>
                </a:solidFill>
              </a:rPr>
              <a:t>   n       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4565" y="5612611"/>
            <a:ext cx="426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9961" y="4380195"/>
            <a:ext cx="427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62082" y="5230978"/>
            <a:ext cx="46405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>
                <a:solidFill>
                  <a:srgbClr val="FF0000"/>
                </a:solidFill>
              </a:rPr>
              <a:t>S           c    </a:t>
            </a:r>
            <a:r>
              <a:rPr lang="en-US" sz="4200" dirty="0" err="1">
                <a:solidFill>
                  <a:srgbClr val="FF0000"/>
                </a:solidFill>
              </a:rPr>
              <a:t>c</a:t>
            </a:r>
            <a:r>
              <a:rPr lang="en-US" sz="4200" dirty="0">
                <a:solidFill>
                  <a:srgbClr val="FF0000"/>
                </a:solidFill>
              </a:rPr>
              <a:t>           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09212" y="5311860"/>
            <a:ext cx="36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48.</a:t>
            </a:r>
          </a:p>
        </p:txBody>
      </p:sp>
    </p:spTree>
    <p:extLst>
      <p:ext uri="{BB962C8B-B14F-4D97-AF65-F5344CB8AC3E}">
        <p14:creationId xmlns:p14="http://schemas.microsoft.com/office/powerpoint/2010/main" xmlns="" val="2096484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  <p:bldP spid="20" grpId="0"/>
      <p:bldP spid="21" grpId="0"/>
      <p:bldP spid="22" grpId="0"/>
      <p:bldP spid="23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21133" y="708032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</a:p>
          <a:p>
            <a:pPr algn="ctr"/>
            <a:r>
              <a:rPr lang="en-US" sz="4200" i="1" dirty="0"/>
              <a:t>Can you play soccer?</a:t>
            </a:r>
          </a:p>
          <a:p>
            <a:pPr algn="ctr"/>
            <a:r>
              <a:rPr lang="en-US" sz="4200" i="1" dirty="0"/>
              <a:t>-Yes, I can./No, I can't.</a:t>
            </a:r>
            <a:endParaRPr lang="en-US" sz="6600" i="1" dirty="0"/>
          </a:p>
          <a:p>
            <a:pPr algn="ctr"/>
            <a:endParaRPr lang="en-US" sz="6600" i="1" dirty="0"/>
          </a:p>
        </p:txBody>
      </p:sp>
      <p:sp>
        <p:nvSpPr>
          <p:cNvPr id="5" name="Rectangle 4"/>
          <p:cNvSpPr/>
          <p:nvPr/>
        </p:nvSpPr>
        <p:spPr>
          <a:xfrm>
            <a:off x="1909251" y="2262748"/>
            <a:ext cx="7901645" cy="1071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44815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911786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225" y="367894"/>
            <a:ext cx="6871600" cy="9754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" y="1343339"/>
            <a:ext cx="9010650" cy="24571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24625" y="3211763"/>
            <a:ext cx="5242561" cy="1712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77516" y="5006278"/>
            <a:ext cx="5189670" cy="1417443"/>
          </a:xfrm>
          <a:prstGeom prst="rect">
            <a:avLst/>
          </a:prstGeom>
        </p:spPr>
      </p:pic>
      <p:pic>
        <p:nvPicPr>
          <p:cNvPr id="3" name="CD2-TRACK 49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11279823" y="52234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8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85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5122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8798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79686" y="3918856"/>
            <a:ext cx="27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544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badminton, tennis, volleyball, basketball, soccer 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B05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- Yes, I can./No, I can't.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09388" y="378025"/>
            <a:ext cx="7101895" cy="7544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232678"/>
            <a:ext cx="7280118" cy="19503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9463" y="2207857"/>
            <a:ext cx="18750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Yes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4172" y="3827514"/>
            <a:ext cx="6970440" cy="2176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6966"/>
          <a:stretch/>
        </p:blipFill>
        <p:spPr>
          <a:xfrm>
            <a:off x="5694745" y="925976"/>
            <a:ext cx="6356294" cy="2257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745" y="3730988"/>
            <a:ext cx="6497255" cy="2274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1283" y="1188257"/>
            <a:ext cx="2013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Can you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07534" y="5034987"/>
            <a:ext cx="2407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I can’t.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97657" y="3912243"/>
            <a:ext cx="1455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xmlns="" val="3651128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93156" y="418426"/>
            <a:ext cx="5128704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61727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63876" y="1551008"/>
            <a:ext cx="6119390" cy="42016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099858" y="1263607"/>
            <a:ext cx="6092141" cy="448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0005" y="4896091"/>
            <a:ext cx="344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</a:t>
            </a:r>
          </a:p>
        </p:txBody>
      </p:sp>
    </p:spTree>
    <p:extLst>
      <p:ext uri="{BB962C8B-B14F-4D97-AF65-F5344CB8AC3E}">
        <p14:creationId xmlns:p14="http://schemas.microsoft.com/office/powerpoint/2010/main" xmlns="" val="639471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54227" y="382860"/>
            <a:ext cx="7559695" cy="1044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939" y="463966"/>
            <a:ext cx="1547446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page 49.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2"/>
          <a:stretch/>
        </p:blipFill>
        <p:spPr>
          <a:xfrm>
            <a:off x="1388962" y="1426890"/>
            <a:ext cx="2154338" cy="2225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50781" y="1426890"/>
            <a:ext cx="5509737" cy="20956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549"/>
          <a:stretch/>
        </p:blipFill>
        <p:spPr>
          <a:xfrm>
            <a:off x="1296365" y="3968716"/>
            <a:ext cx="2075485" cy="2118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8012" y="3886112"/>
            <a:ext cx="5425910" cy="2019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72367" y="2640405"/>
            <a:ext cx="100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72367" y="4361751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324091" y="2118167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414927" y="470608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2</a:t>
            </a:r>
          </a:p>
        </p:txBody>
      </p:sp>
      <p:pic>
        <p:nvPicPr>
          <p:cNvPr id="15" name="TRACK 27 - 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80052" y="444530"/>
            <a:ext cx="487363" cy="48736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534114" y="5887205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  <p:pic>
        <p:nvPicPr>
          <p:cNvPr id="17" name="TRACK 27-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1280051" y="417512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984375" y="382860"/>
            <a:ext cx="813150" cy="5490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8718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0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77386" y="363760"/>
            <a:ext cx="2219565" cy="20079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8878" y="405519"/>
            <a:ext cx="5159187" cy="2004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65813" y="2461307"/>
            <a:ext cx="2324338" cy="2027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8878" y="2461307"/>
            <a:ext cx="4404742" cy="198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00537" y="4577907"/>
            <a:ext cx="2289614" cy="1841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35533" y="4362450"/>
            <a:ext cx="4511431" cy="1952626"/>
          </a:xfrm>
          <a:prstGeom prst="rect">
            <a:avLst/>
          </a:prstGeom>
        </p:spPr>
      </p:pic>
      <p:pic>
        <p:nvPicPr>
          <p:cNvPr id="8" name="TRACK 27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324726" y="1549569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6149" y="285814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47706" y="5387333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13" name="Oval 12"/>
          <p:cNvSpPr/>
          <p:nvPr/>
        </p:nvSpPr>
        <p:spPr>
          <a:xfrm>
            <a:off x="464093" y="107197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64094" y="3139150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64093" y="5163212"/>
            <a:ext cx="752355" cy="671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5</a:t>
            </a:r>
          </a:p>
        </p:txBody>
      </p:sp>
      <p:pic>
        <p:nvPicPr>
          <p:cNvPr id="16" name="TRACK 27 -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363759"/>
            <a:ext cx="487363" cy="487363"/>
          </a:xfrm>
          <a:prstGeom prst="rect">
            <a:avLst/>
          </a:prstGeom>
        </p:spPr>
      </p:pic>
      <p:pic>
        <p:nvPicPr>
          <p:cNvPr id="17" name="TRACK 27- 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363760"/>
            <a:ext cx="487363" cy="487363"/>
          </a:xfrm>
          <a:prstGeom prst="rect">
            <a:avLst/>
          </a:prstGeom>
        </p:spPr>
      </p:pic>
      <p:pic>
        <p:nvPicPr>
          <p:cNvPr id="18" name="TRACK 27 -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11704637" y="405519"/>
            <a:ext cx="487363" cy="4873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53189" y="5951332"/>
            <a:ext cx="4263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Click on the number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8967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9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80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406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14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96771" y="960699"/>
            <a:ext cx="6504973" cy="4362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34582" y="960699"/>
            <a:ext cx="5982149" cy="4362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8152" y="3842795"/>
            <a:ext cx="1747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tennis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24" y="4444678"/>
            <a:ext cx="2916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Yes, I can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3316" y="3923818"/>
            <a:ext cx="5312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dirty="0">
                <a:solidFill>
                  <a:srgbClr val="FF0000"/>
                </a:solidFill>
              </a:rPr>
              <a:t>Can you play badminton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4178" y="4540937"/>
            <a:ext cx="2963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No, I can’t.</a:t>
            </a:r>
          </a:p>
        </p:txBody>
      </p:sp>
    </p:spTree>
    <p:extLst>
      <p:ext uri="{BB962C8B-B14F-4D97-AF65-F5344CB8AC3E}">
        <p14:creationId xmlns:p14="http://schemas.microsoft.com/office/powerpoint/2010/main" xmlns="" val="41327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125731" y="2566475"/>
            <a:ext cx="1737360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Click here to play the game. </a:t>
            </a:r>
          </a:p>
        </p:txBody>
      </p:sp>
      <p:sp>
        <p:nvSpPr>
          <p:cNvPr id="4" name="TextBox 3">
            <a:hlinkClick r:id="rId3"/>
          </p:cNvPr>
          <p:cNvSpPr txBox="1"/>
          <p:nvPr/>
        </p:nvSpPr>
        <p:spPr>
          <a:xfrm>
            <a:off x="5467350" y="423418"/>
            <a:ext cx="2305049" cy="646331"/>
          </a:xfrm>
          <a:prstGeom prst="rect">
            <a:avLst/>
          </a:prstGeom>
          <a:solidFill>
            <a:srgbClr val="C00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LET’S PLAY!</a:t>
            </a:r>
            <a:r>
              <a:rPr lang="en-US" sz="24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998840" y="1826981"/>
            <a:ext cx="8736528" cy="42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3588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-99357"/>
            <a:ext cx="10240903" cy="68492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0526" y="3810704"/>
            <a:ext cx="2719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Early Production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50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pinner BG">
            <a:extLst>
              <a:ext uri="{FF2B5EF4-FFF2-40B4-BE49-F238E27FC236}">
                <a16:creationId xmlns:a16="http://schemas.microsoft.com/office/drawing/2014/main" xmlns="" id="{E7247EFC-DA6F-4517-958E-60940FA8DC84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46" name="Anchor">
            <a:extLst>
              <a:ext uri="{FF2B5EF4-FFF2-40B4-BE49-F238E27FC236}">
                <a16:creationId xmlns:a16="http://schemas.microsoft.com/office/drawing/2014/main" xmlns="" id="{B316AF16-047B-4F82-AB9C-1224E1DDA737}"/>
              </a:ext>
            </a:extLst>
          </p:cNvPr>
          <p:cNvSpPr/>
          <p:nvPr/>
        </p:nvSpPr>
        <p:spPr>
          <a:xfrm>
            <a:off x="5470198" y="2667896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1" name="Spinning Wheel 6">
            <a:extLst>
              <a:ext uri="{FF2B5EF4-FFF2-40B4-BE49-F238E27FC236}">
                <a16:creationId xmlns:a16="http://schemas.microsoft.com/office/drawing/2014/main" xmlns="" id="{356BEC47-C717-414D-9AAC-68EFFD076E1D}"/>
              </a:ext>
            </a:extLst>
          </p:cNvPr>
          <p:cNvGrpSpPr/>
          <p:nvPr/>
        </p:nvGrpSpPr>
        <p:grpSpPr>
          <a:xfrm>
            <a:off x="2882317" y="223722"/>
            <a:ext cx="6385410" cy="6153928"/>
            <a:chOff x="2608119" y="84826"/>
            <a:chExt cx="6975762" cy="6688348"/>
          </a:xfrm>
        </p:grpSpPr>
        <p:sp>
          <p:nvSpPr>
            <p:cNvPr id="32" name="Segment 6">
              <a:extLst>
                <a:ext uri="{FF2B5EF4-FFF2-40B4-BE49-F238E27FC236}">
                  <a16:creationId xmlns:a16="http://schemas.microsoft.com/office/drawing/2014/main" xmlns="" id="{F6C22396-752E-4638-A39D-EBB067BDA4ED}"/>
                </a:ext>
              </a:extLst>
            </p:cNvPr>
            <p:cNvSpPr/>
            <p:nvPr/>
          </p:nvSpPr>
          <p:spPr>
            <a:xfrm rot="12600000">
              <a:off x="3934945" y="84826"/>
              <a:ext cx="2624602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3" name="Segment 5">
              <a:extLst>
                <a:ext uri="{FF2B5EF4-FFF2-40B4-BE49-F238E27FC236}">
                  <a16:creationId xmlns:a16="http://schemas.microsoft.com/office/drawing/2014/main" xmlns="" id="{046AFF47-347B-49AD-AEDB-40E362F0D8E7}"/>
                </a:ext>
              </a:extLst>
            </p:cNvPr>
            <p:cNvSpPr/>
            <p:nvPr/>
          </p:nvSpPr>
          <p:spPr>
            <a:xfrm rot="12600000">
              <a:off x="2608119" y="238067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4" name="Segment 4">
              <a:extLst>
                <a:ext uri="{FF2B5EF4-FFF2-40B4-BE49-F238E27FC236}">
                  <a16:creationId xmlns:a16="http://schemas.microsoft.com/office/drawing/2014/main" xmlns="" id="{EE96CB9C-1D5C-4AAD-9C45-89E8661916F7}"/>
                </a:ext>
              </a:extLst>
            </p:cNvPr>
            <p:cNvSpPr/>
            <p:nvPr/>
          </p:nvSpPr>
          <p:spPr>
            <a:xfrm rot="12600000">
              <a:off x="3617250" y="3919560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5" name="Segment 3">
              <a:extLst>
                <a:ext uri="{FF2B5EF4-FFF2-40B4-BE49-F238E27FC236}">
                  <a16:creationId xmlns:a16="http://schemas.microsoft.com/office/drawing/2014/main" xmlns="" id="{E4DED3A9-E0F3-4657-890E-493214981EBD}"/>
                </a:ext>
              </a:extLst>
            </p:cNvPr>
            <p:cNvSpPr/>
            <p:nvPr/>
          </p:nvSpPr>
          <p:spPr>
            <a:xfrm rot="12580216">
              <a:off x="5632454" y="4125876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6" name="Segment 2">
              <a:extLst>
                <a:ext uri="{FF2B5EF4-FFF2-40B4-BE49-F238E27FC236}">
                  <a16:creationId xmlns:a16="http://schemas.microsoft.com/office/drawing/2014/main" xmlns="" id="{C7056AC3-87D1-4236-83A6-D554F7EB403D}"/>
                </a:ext>
              </a:extLst>
            </p:cNvPr>
            <p:cNvSpPr/>
            <p:nvPr/>
          </p:nvSpPr>
          <p:spPr>
            <a:xfrm rot="12600000">
              <a:off x="6955633" y="1831990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7" name="Segment 1">
              <a:extLst>
                <a:ext uri="{FF2B5EF4-FFF2-40B4-BE49-F238E27FC236}">
                  <a16:creationId xmlns:a16="http://schemas.microsoft.com/office/drawing/2014/main" xmlns="" id="{37CA9E96-6C4B-4FAA-873B-80F315085477}"/>
                </a:ext>
              </a:extLst>
            </p:cNvPr>
            <p:cNvSpPr/>
            <p:nvPr/>
          </p:nvSpPr>
          <p:spPr>
            <a:xfrm rot="12600000">
              <a:off x="5519218" y="623130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38" name="Segment 6 Text">
              <a:extLst>
                <a:ext uri="{FF2B5EF4-FFF2-40B4-BE49-F238E27FC236}">
                  <a16:creationId xmlns:a16="http://schemas.microsoft.com/office/drawing/2014/main" xmlns="" id="{CFEFFEB9-09F2-4CE7-BFD2-A9795F06577D}"/>
                </a:ext>
              </a:extLst>
            </p:cNvPr>
            <p:cNvSpPr/>
            <p:nvPr/>
          </p:nvSpPr>
          <p:spPr>
            <a:xfrm rot="19668440">
              <a:off x="4135406" y="1365634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47500" lnSpcReduction="2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</a:rPr>
                <a:t>Lost turn</a:t>
              </a:r>
            </a:p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anose="020B0604020202020204" pitchFamily="34" charset="0"/>
                  <a:sym typeface="Wingdings" panose="05000000000000000000" pitchFamily="2" charset="2"/>
                </a:rPr>
                <a:t></a:t>
              </a:r>
              <a:endParaRPr lang="en-US" sz="6000" b="1" cap="none" spc="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9" name="Segment 5 Text">
              <a:extLst>
                <a:ext uri="{FF2B5EF4-FFF2-40B4-BE49-F238E27FC236}">
                  <a16:creationId xmlns:a16="http://schemas.microsoft.com/office/drawing/2014/main" xmlns="" id="{BA6A202C-3156-4B61-BC6E-38AB909F8B59}"/>
                </a:ext>
              </a:extLst>
            </p:cNvPr>
            <p:cNvSpPr/>
            <p:nvPr/>
          </p:nvSpPr>
          <p:spPr>
            <a:xfrm rot="214658">
              <a:off x="3095277" y="2980805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0" name="Segment 4 Text">
              <a:extLst>
                <a:ext uri="{FF2B5EF4-FFF2-40B4-BE49-F238E27FC236}">
                  <a16:creationId xmlns:a16="http://schemas.microsoft.com/office/drawing/2014/main" xmlns="" id="{2E9CC0CE-1DE3-4D14-99D9-905FE078C32C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1" name="Segment 3 Text">
              <a:extLst>
                <a:ext uri="{FF2B5EF4-FFF2-40B4-BE49-F238E27FC236}">
                  <a16:creationId xmlns:a16="http://schemas.microsoft.com/office/drawing/2014/main" xmlns="" id="{C0C6F036-182F-4D24-B27F-FC0711AC4592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2" name="Segment 2 Text">
              <a:extLst>
                <a:ext uri="{FF2B5EF4-FFF2-40B4-BE49-F238E27FC236}">
                  <a16:creationId xmlns:a16="http://schemas.microsoft.com/office/drawing/2014/main" xmlns="" id="{328EEC02-802F-4C5C-BBCE-496F25F02A8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43" name="Segment 1 Text">
              <a:extLst>
                <a:ext uri="{FF2B5EF4-FFF2-40B4-BE49-F238E27FC236}">
                  <a16:creationId xmlns:a16="http://schemas.microsoft.com/office/drawing/2014/main" xmlns="" id="{6E2AC8F1-204C-497D-9ED3-0D10182C8349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  <a:endParaRPr lang="en-US" sz="6000" b="1" cap="none" spc="0" dirty="0">
                <a:ln w="0"/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pin Button">
            <a:extLst>
              <a:ext uri="{FF2B5EF4-FFF2-40B4-BE49-F238E27FC236}">
                <a16:creationId xmlns:a16="http://schemas.microsoft.com/office/drawing/2014/main" xmlns="" id="{1972FA71-9F7D-4B81-B488-7F26645D57CD}"/>
              </a:ext>
            </a:extLst>
          </p:cNvPr>
          <p:cNvGrpSpPr/>
          <p:nvPr/>
        </p:nvGrpSpPr>
        <p:grpSpPr>
          <a:xfrm>
            <a:off x="5272166" y="2458800"/>
            <a:ext cx="1647668" cy="1656174"/>
            <a:chOff x="5196000" y="2529000"/>
            <a:chExt cx="1800000" cy="1800000"/>
          </a:xfrm>
        </p:grpSpPr>
        <p:sp>
          <p:nvSpPr>
            <p:cNvPr id="51" name="Spin Button">
              <a:extLst>
                <a:ext uri="{FF2B5EF4-FFF2-40B4-BE49-F238E27FC236}">
                  <a16:creationId xmlns:a16="http://schemas.microsoft.com/office/drawing/2014/main" xmlns="" id="{B7650D7D-7FCB-4A79-BFAA-6C32C5E3579F}"/>
                </a:ext>
              </a:extLst>
            </p:cNvPr>
            <p:cNvSpPr/>
            <p:nvPr/>
          </p:nvSpPr>
          <p:spPr>
            <a:xfrm>
              <a:off x="5196000" y="2529000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xmlns="" id="{B210A41A-0C7E-475B-831B-931895C7011C}"/>
                </a:ext>
              </a:extLst>
            </p:cNvPr>
            <p:cNvSpPr/>
            <p:nvPr/>
          </p:nvSpPr>
          <p:spPr>
            <a:xfrm>
              <a:off x="5392462" y="2664749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Arrow: Curved Down 63">
              <a:extLst>
                <a:ext uri="{FF2B5EF4-FFF2-40B4-BE49-F238E27FC236}">
                  <a16:creationId xmlns:a16="http://schemas.microsoft.com/office/drawing/2014/main" xmlns="" id="{1CA3CB84-AD33-4099-80E9-01351CE5DBB5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48" name="Marker">
            <a:extLst>
              <a:ext uri="{FF2B5EF4-FFF2-40B4-BE49-F238E27FC236}">
                <a16:creationId xmlns:a16="http://schemas.microsoft.com/office/drawing/2014/main" xmlns="" id="{6F381C54-25EF-445D-B869-A54C62C08DBE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562" y="308651"/>
            <a:ext cx="2302534" cy="19773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297" y="2362200"/>
            <a:ext cx="2194901" cy="21054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3296" y="4518585"/>
            <a:ext cx="2061015" cy="19203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802545" y="1530647"/>
            <a:ext cx="1905329" cy="19762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93086" y="3606550"/>
            <a:ext cx="2008197" cy="2194213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9378467" y="459004"/>
            <a:ext cx="2637434" cy="626035"/>
          </a:xfrm>
          <a:prstGeom prst="wedgeRoundRectCallout">
            <a:avLst>
              <a:gd name="adj1" fmla="val -45535"/>
              <a:gd name="adj2" fmla="val 87727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Can you play ….? </a:t>
            </a:r>
          </a:p>
        </p:txBody>
      </p:sp>
      <p:sp>
        <p:nvSpPr>
          <p:cNvPr id="47" name="Rounded Rectangular Callout 46"/>
          <p:cNvSpPr/>
          <p:nvPr/>
        </p:nvSpPr>
        <p:spPr>
          <a:xfrm>
            <a:off x="2428265" y="5477146"/>
            <a:ext cx="1443686" cy="626035"/>
          </a:xfrm>
          <a:prstGeom prst="wedgeRoundRectCallout">
            <a:avLst>
              <a:gd name="adj1" fmla="val 38916"/>
              <a:gd name="adj2" fmla="val 81445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Yes, I can. </a:t>
            </a:r>
          </a:p>
        </p:txBody>
      </p:sp>
      <p:sp>
        <p:nvSpPr>
          <p:cNvPr id="49" name="Rounded Rectangular Callout 48"/>
          <p:cNvSpPr/>
          <p:nvPr/>
        </p:nvSpPr>
        <p:spPr>
          <a:xfrm>
            <a:off x="8117790" y="5905129"/>
            <a:ext cx="1634240" cy="626035"/>
          </a:xfrm>
          <a:prstGeom prst="wedgeRoundRectCallout">
            <a:avLst>
              <a:gd name="adj1" fmla="val -46216"/>
              <a:gd name="adj2" fmla="val 78304"/>
              <a:gd name="adj3" fmla="val 16667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No, I can’t. </a:t>
            </a:r>
          </a:p>
        </p:txBody>
      </p:sp>
    </p:spTree>
    <p:extLst>
      <p:ext uri="{BB962C8B-B14F-4D97-AF65-F5344CB8AC3E}">
        <p14:creationId xmlns:p14="http://schemas.microsoft.com/office/powerpoint/2010/main" xmlns="" val="221540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badminton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tennis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volleyball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basketball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soccer 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Can you play soccer?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- Yes, I can./No, I can't.</a:t>
            </a: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med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xmlns="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310518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854" y="1058933"/>
            <a:ext cx="11411338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vocabularies and structure.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 </a:t>
            </a:r>
            <a:r>
              <a:rPr lang="en-US" sz="3600" i="1" dirty="0">
                <a:solidFill>
                  <a:srgbClr val="0070C0"/>
                </a:solidFill>
              </a:rPr>
              <a:t>(page 48)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(page 34)</a:t>
            </a:r>
          </a:p>
          <a:p>
            <a:pPr marL="571500" indent="-571500">
              <a:buFontTx/>
              <a:buChar char="-"/>
            </a:pPr>
            <a:r>
              <a:rPr lang="en-US" sz="3600" i="1">
                <a:solidFill>
                  <a:srgbClr val="0070C0"/>
                </a:solidFill>
              </a:rPr>
              <a:t>Play the consolidation </a:t>
            </a:r>
            <a:r>
              <a:rPr lang="en-US" sz="3600" i="1" dirty="0">
                <a:solidFill>
                  <a:srgbClr val="0070C0"/>
                </a:solidFill>
              </a:rPr>
              <a:t>games</a:t>
            </a:r>
            <a:r>
              <a:rPr lang="en-US" sz="3600" b="1" i="1" dirty="0">
                <a:solidFill>
                  <a:srgbClr val="0070C0"/>
                </a:solidFill>
              </a:rPr>
              <a:t>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on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69)</a:t>
            </a:r>
          </a:p>
        </p:txBody>
      </p:sp>
    </p:spTree>
    <p:extLst>
      <p:ext uri="{BB962C8B-B14F-4D97-AF65-F5344CB8AC3E}">
        <p14:creationId xmlns:p14="http://schemas.microsoft.com/office/powerpoint/2010/main" xmlns="" val="2417943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674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CD516E5D-FF1E-4C61-88F8-0418B382D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45741966"/>
              </p:ext>
            </p:extLst>
          </p:nvPr>
        </p:nvGraphicFramePr>
        <p:xfrm>
          <a:off x="5643155" y="1155088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4E56118B-3E6E-40E5-BC82-6EF02F791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1734708"/>
              </p:ext>
            </p:extLst>
          </p:nvPr>
        </p:nvGraphicFramePr>
        <p:xfrm>
          <a:off x="4698274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39A20AC2-1212-4F6F-8EA1-F1E8CDCBD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1214302"/>
              </p:ext>
            </p:extLst>
          </p:nvPr>
        </p:nvGraphicFramePr>
        <p:xfrm>
          <a:off x="6100355" y="2072860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00F37268-6B08-41F7-A9D8-2CA81737E8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36925634"/>
              </p:ext>
            </p:extLst>
          </p:nvPr>
        </p:nvGraphicFramePr>
        <p:xfrm>
          <a:off x="4728754" y="2519206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21296552-45D5-407A-B14D-7A698E571A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7944199"/>
              </p:ext>
            </p:extLst>
          </p:nvPr>
        </p:nvGraphicFramePr>
        <p:xfrm>
          <a:off x="6096000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4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49AD6303-BF18-41B2-B93E-0D358528B149}"/>
              </a:ext>
            </a:extLst>
          </p:cNvPr>
          <p:cNvSpPr/>
          <p:nvPr/>
        </p:nvSpPr>
        <p:spPr>
          <a:xfrm>
            <a:off x="794656" y="113266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D5FA05F-7347-48BA-9006-8BEC38810004}"/>
              </a:ext>
            </a:extLst>
          </p:cNvPr>
          <p:cNvSpPr/>
          <p:nvPr/>
        </p:nvSpPr>
        <p:spPr>
          <a:xfrm>
            <a:off x="794657" y="1609794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884CCA0D-21EC-4151-A2C3-3A3C80E39E19}"/>
              </a:ext>
            </a:extLst>
          </p:cNvPr>
          <p:cNvSpPr/>
          <p:nvPr/>
        </p:nvSpPr>
        <p:spPr>
          <a:xfrm>
            <a:off x="794657" y="2064500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78F37413-BF32-430D-AF5C-0CFA01FC3591}"/>
              </a:ext>
            </a:extLst>
          </p:cNvPr>
          <p:cNvSpPr/>
          <p:nvPr/>
        </p:nvSpPr>
        <p:spPr>
          <a:xfrm>
            <a:off x="794657" y="2519206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4A26A22-A8E3-44F5-8BD4-77D29DC0A2BC}"/>
              </a:ext>
            </a:extLst>
          </p:cNvPr>
          <p:cNvSpPr/>
          <p:nvPr/>
        </p:nvSpPr>
        <p:spPr>
          <a:xfrm>
            <a:off x="794657" y="2973912"/>
            <a:ext cx="943429" cy="454706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383B4F14-367D-42B2-BA85-50E789256507}"/>
              </a:ext>
            </a:extLst>
          </p:cNvPr>
          <p:cNvSpPr/>
          <p:nvPr/>
        </p:nvSpPr>
        <p:spPr>
          <a:xfrm>
            <a:off x="694071" y="4321354"/>
            <a:ext cx="1144597" cy="454706"/>
          </a:xfrm>
          <a:prstGeom prst="roundRe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KEYWORD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49F36C65-2F33-4B6D-9A37-472A4AE26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7544818"/>
              </p:ext>
            </p:extLst>
          </p:nvPr>
        </p:nvGraphicFramePr>
        <p:xfrm>
          <a:off x="5623288" y="1130170"/>
          <a:ext cx="228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</a:tblGrid>
              <a:tr h="339846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xmlns="" id="{4B859836-3912-4AA3-BA12-45634A21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2624368"/>
              </p:ext>
            </p:extLst>
          </p:nvPr>
        </p:nvGraphicFramePr>
        <p:xfrm>
          <a:off x="4705350" y="1616338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xmlns="" id="{DD912853-F015-4286-B2E9-03F5C61718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1621558"/>
              </p:ext>
            </p:extLst>
          </p:nvPr>
        </p:nvGraphicFramePr>
        <p:xfrm>
          <a:off x="6071851" y="2071044"/>
          <a:ext cx="32004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8151460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xmlns="" id="{B292C188-5DA9-4C50-A22A-C8DC8CAD1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6498672"/>
              </p:ext>
            </p:extLst>
          </p:nvPr>
        </p:nvGraphicFramePr>
        <p:xfrm>
          <a:off x="4709704" y="2523812"/>
          <a:ext cx="27432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xmlns="" id="{9EF48C3A-AE13-442A-95E6-80296B7B7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5956293"/>
              </p:ext>
            </p:extLst>
          </p:nvPr>
        </p:nvGraphicFramePr>
        <p:xfrm>
          <a:off x="6086475" y="2973912"/>
          <a:ext cx="36576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7679856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33554856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27892072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8683405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86458508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31539570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815146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xmlns="" val="414701924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0456252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95524" y="3757830"/>
            <a:ext cx="3773572" cy="255952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95526" y="3742402"/>
            <a:ext cx="3405052" cy="25749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95525" y="3757831"/>
            <a:ext cx="3773571" cy="254409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95526" y="3757830"/>
            <a:ext cx="3636410" cy="255952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95527" y="3726975"/>
            <a:ext cx="3773570" cy="25595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757830"/>
            <a:ext cx="438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Double click on the number to open the hint.</a:t>
            </a:r>
          </a:p>
          <a:p>
            <a:r>
              <a:rPr lang="en-US" sz="1200" dirty="0">
                <a:solidFill>
                  <a:srgbClr val="C00000"/>
                </a:solidFill>
              </a:rPr>
              <a:t>Click again on the number to close the hint.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95131" y="176801"/>
            <a:ext cx="6734175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Crossword Puzzle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9096" y="1149368"/>
            <a:ext cx="28034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Click the boxes to show the answer.</a:t>
            </a:r>
          </a:p>
        </p:txBody>
      </p:sp>
    </p:spTree>
    <p:extLst>
      <p:ext uri="{BB962C8B-B14F-4D97-AF65-F5344CB8AC3E}">
        <p14:creationId xmlns:p14="http://schemas.microsoft.com/office/powerpoint/2010/main" xmlns="" val="3816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2758" y="313510"/>
            <a:ext cx="10744301" cy="6035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73285" y="613285"/>
            <a:ext cx="6617592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New words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badminton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tennis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volleyball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basketball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3600" i="1" dirty="0"/>
              <a:t>soccer</a:t>
            </a:r>
          </a:p>
          <a:p>
            <a:pPr marL="857250" indent="-857250" algn="ctr">
              <a:buFont typeface="Arial" panose="020B0604020202020204" pitchFamily="34" charset="0"/>
              <a:buChar char="•"/>
            </a:pP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158729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71305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8208" y="373337"/>
            <a:ext cx="7315834" cy="9906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68643" y="1449862"/>
            <a:ext cx="2674852" cy="252243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059" y="684014"/>
            <a:ext cx="369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word to hear the sound.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17567" y="4058140"/>
            <a:ext cx="232491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badminton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90591" y="4790310"/>
            <a:ext cx="1727426" cy="707886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bædmɪntən</a:t>
            </a:r>
            <a:r>
              <a:rPr lang="en-US" sz="2000" dirty="0"/>
              <a:t>/</a:t>
            </a:r>
          </a:p>
          <a:p>
            <a:pPr algn="ctr"/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lông</a:t>
            </a:r>
            <a:endParaRPr lang="en-US" sz="2000" dirty="0"/>
          </a:p>
        </p:txBody>
      </p:sp>
      <p:pic>
        <p:nvPicPr>
          <p:cNvPr id="11" name="badminton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674559" y="440332"/>
            <a:ext cx="487363" cy="487363"/>
          </a:xfrm>
          <a:prstGeom prst="rect">
            <a:avLst/>
          </a:prstGeom>
        </p:spPr>
      </p:pic>
      <p:pic>
        <p:nvPicPr>
          <p:cNvPr id="10" name="tenni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0389"/>
            <a:ext cx="487363" cy="487363"/>
          </a:xfrm>
          <a:prstGeom prst="rect">
            <a:avLst/>
          </a:prstGeom>
        </p:spPr>
      </p:pic>
      <p:pic>
        <p:nvPicPr>
          <p:cNvPr id="16" name="volley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04637" y="461954"/>
            <a:ext cx="487363" cy="487363"/>
          </a:xfrm>
          <a:prstGeom prst="rect">
            <a:avLst/>
          </a:prstGeom>
        </p:spPr>
      </p:pic>
      <p:pic>
        <p:nvPicPr>
          <p:cNvPr id="17" name="basketball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4715" y="440332"/>
            <a:ext cx="487363" cy="487363"/>
          </a:xfrm>
          <a:prstGeom prst="rect">
            <a:avLst/>
          </a:prstGeom>
        </p:spPr>
      </p:pic>
      <p:pic>
        <p:nvPicPr>
          <p:cNvPr id="21" name="soccer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1735000" y="440332"/>
            <a:ext cx="487363" cy="4873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1572875" y="460389"/>
            <a:ext cx="649203" cy="4873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296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2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8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6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1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9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8217</TotalTime>
  <Words>642</Words>
  <Application>Microsoft Office PowerPoint</Application>
  <PresentationFormat>Custom</PresentationFormat>
  <Paragraphs>209</Paragraphs>
  <Slides>42</Slides>
  <Notes>3</Notes>
  <HiddenSlides>0</HiddenSlides>
  <MMClips>37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237</cp:revision>
  <dcterms:created xsi:type="dcterms:W3CDTF">2020-12-08T03:17:05Z</dcterms:created>
  <dcterms:modified xsi:type="dcterms:W3CDTF">2024-02-14T23:11:32Z</dcterms:modified>
</cp:coreProperties>
</file>