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67" r:id="rId4"/>
    <p:sldId id="268" r:id="rId5"/>
    <p:sldId id="257" r:id="rId6"/>
    <p:sldId id="269" r:id="rId7"/>
    <p:sldId id="303" r:id="rId8"/>
    <p:sldId id="304" r:id="rId9"/>
    <p:sldId id="305" r:id="rId10"/>
    <p:sldId id="306" r:id="rId11"/>
    <p:sldId id="270" r:id="rId12"/>
    <p:sldId id="280" r:id="rId13"/>
    <p:sldId id="314" r:id="rId14"/>
    <p:sldId id="333" r:id="rId15"/>
    <p:sldId id="334" r:id="rId16"/>
    <p:sldId id="335" r:id="rId17"/>
    <p:sldId id="336" r:id="rId18"/>
    <p:sldId id="337" r:id="rId19"/>
    <p:sldId id="287" r:id="rId20"/>
    <p:sldId id="273" r:id="rId21"/>
    <p:sldId id="338" r:id="rId22"/>
    <p:sldId id="293" r:id="rId23"/>
    <p:sldId id="328" r:id="rId24"/>
    <p:sldId id="329" r:id="rId25"/>
    <p:sldId id="331" r:id="rId26"/>
    <p:sldId id="332" r:id="rId27"/>
    <p:sldId id="339" r:id="rId28"/>
    <p:sldId id="340" r:id="rId29"/>
    <p:sldId id="294" r:id="rId30"/>
    <p:sldId id="295" r:id="rId31"/>
    <p:sldId id="296" r:id="rId32"/>
    <p:sldId id="29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00CC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7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3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1099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75624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048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</a:t>
            </a:r>
            <a:r>
              <a:rPr lang="en-US" baseline="0" dirty="0" smtClean="0">
                <a:solidFill>
                  <a:srgbClr val="FF0000"/>
                </a:solidFill>
              </a:rPr>
              <a:t>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594731" y="-4207"/>
            <a:ext cx="146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2.3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74" r:id="rId17"/>
    <p:sldLayoutId id="2147483681" r:id="rId18"/>
    <p:sldLayoutId id="2147483688" r:id="rId19"/>
    <p:sldLayoutId id="2147483694" r:id="rId20"/>
    <p:sldLayoutId id="2147483695" r:id="rId21"/>
    <p:sldLayoutId id="2147483696" r:id="rId2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9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1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3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1.gif"/><Relationship Id="rId18" Type="http://schemas.openxmlformats.org/officeDocument/2006/relationships/image" Target="../media/image16.png"/><Relationship Id="rId26" Type="http://schemas.openxmlformats.org/officeDocument/2006/relationships/image" Target="../media/image23.gi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9.png"/><Relationship Id="rId7" Type="http://schemas.openxmlformats.org/officeDocument/2006/relationships/image" Target="../media/image6.gif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slide" Target="slide6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29" Type="http://schemas.openxmlformats.org/officeDocument/2006/relationships/slide" Target="slide9.xml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9.gif"/><Relationship Id="rId24" Type="http://schemas.openxmlformats.org/officeDocument/2006/relationships/image" Target="../media/image22.gif"/><Relationship Id="rId32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28" Type="http://schemas.openxmlformats.org/officeDocument/2006/relationships/slide" Target="slide8.xml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31" Type="http://schemas.microsoft.com/office/2007/relationships/media" Target="../media/media1.wav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slide" Target="slide7.xml"/><Relationship Id="rId30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image" Target="../media/image29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slide" Target="slide5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2.3 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4800" y="275771"/>
            <a:ext cx="3048000" cy="1175658"/>
            <a:chOff x="304800" y="275771"/>
            <a:chExt cx="3048000" cy="1175658"/>
          </a:xfrm>
        </p:grpSpPr>
        <p:sp>
          <p:nvSpPr>
            <p:cNvPr id="6" name="Rounded Rectangle 5"/>
            <p:cNvSpPr/>
            <p:nvPr/>
          </p:nvSpPr>
          <p:spPr>
            <a:xfrm>
              <a:off x="304800" y="275771"/>
              <a:ext cx="3048000" cy="1175658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F86D14A8-B85F-AEB8-223B-FB02B672C119}"/>
                </a:ext>
              </a:extLst>
            </p:cNvPr>
            <p:cNvSpPr txBox="1"/>
            <p:nvPr/>
          </p:nvSpPr>
          <p:spPr>
            <a:xfrm>
              <a:off x="539846" y="377861"/>
              <a:ext cx="2510624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Ngoc Lam</a:t>
              </a:r>
            </a:p>
            <a:p>
              <a:pPr algn="ctr"/>
              <a:r>
                <a:rPr lang="en-US" sz="2800" b="1" dirty="0" smtClean="0">
                  <a:solidFill>
                    <a:srgbClr val="FF0000"/>
                  </a:solidFill>
                </a:rPr>
                <a:t> Primary School</a:t>
              </a:r>
              <a:endParaRPr lang="x-none" sz="28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listening to music?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does.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9424" y="2513742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D3F7A9-C706-421D-927F-07B0ED5552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4522" y="2643187"/>
            <a:ext cx="252412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460" y="313591"/>
            <a:ext cx="9170377" cy="61135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698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A5791B7-AFD8-42A3-B9C6-D99C35780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33538"/>
            <a:ext cx="6819900" cy="420673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31520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watching TV?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doing martial arts.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105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she playing chess?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isn’t. She is listening to music.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A0BEF53-AD66-485B-A09A-8BCF3707B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83" y="1952625"/>
            <a:ext cx="7145817" cy="442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24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riding a bike?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playing the piano.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5EFD8F7-FC78-47CD-8024-A88D73F5E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168" y="1708827"/>
            <a:ext cx="6581775" cy="405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7300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she playing drums?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933451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she isn’t. She is skating.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DB8E428-366E-4167-B7F4-9312F2A10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5" y="1684662"/>
            <a:ext cx="6972070" cy="456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167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Are they doing martial arts?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1609725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they aren’t. They are playing table tennis.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E360C8-A85E-48AB-84F1-5929A3921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" y="1534641"/>
            <a:ext cx="7241596" cy="446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23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973501D0-71B1-4E50-B74D-396B156D2F25}"/>
              </a:ext>
            </a:extLst>
          </p:cNvPr>
          <p:cNvSpPr/>
          <p:nvPr/>
        </p:nvSpPr>
        <p:spPr>
          <a:xfrm>
            <a:off x="7524750" y="2755828"/>
            <a:ext cx="4152900" cy="981075"/>
          </a:xfrm>
          <a:prstGeom prst="wedgeRoundRectCallout">
            <a:avLst>
              <a:gd name="adj1" fmla="val -2429"/>
              <a:gd name="adj2" fmla="val 8094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Is he listening to music? 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85C73F95-D224-4C55-8DF3-E694459601B2}"/>
              </a:ext>
            </a:extLst>
          </p:cNvPr>
          <p:cNvSpPr/>
          <p:nvPr/>
        </p:nvSpPr>
        <p:spPr>
          <a:xfrm>
            <a:off x="7829551" y="4762500"/>
            <a:ext cx="3943350" cy="1609725"/>
          </a:xfrm>
          <a:prstGeom prst="wedgeRoundRectCallout">
            <a:avLst>
              <a:gd name="adj1" fmla="val -38827"/>
              <a:gd name="adj2" fmla="val -69132"/>
              <a:gd name="adj3" fmla="val 16667"/>
            </a:avLst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No, he isn’t. He is playing table tennis.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030BAC8-4FE9-42ED-B514-F8F85C88A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525"/>
            <a:ext cx="6581775" cy="10858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FCBFAAF-B045-4D2B-A210-55E119C41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87" y="1924050"/>
            <a:ext cx="7096125" cy="432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349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1791" y="653760"/>
            <a:ext cx="8330763" cy="55184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793" y="3059037"/>
            <a:ext cx="2260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Speaking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350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1766" y="586921"/>
            <a:ext cx="4556805" cy="5584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8914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950" y="1485900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BC2302-BD8B-4DFC-9130-C052A13D2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1462"/>
            <a:ext cx="12192000" cy="1257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BC2302-BD8B-4DFC-9130-C052A13D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462"/>
            <a:ext cx="8496300" cy="8760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98AA41-E042-498B-A23F-280231848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2088" y="1267493"/>
            <a:ext cx="8059912" cy="557795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81A91E35-8F45-49CA-B103-8322F3973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750" y="1647825"/>
            <a:ext cx="32385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459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892148" cy="847725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Is he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is he.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5892146" cy="847725"/>
            <a:chOff x="6223654" y="1048705"/>
            <a:chExt cx="5892146" cy="8477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He is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he is.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847725"/>
            <a:chOff x="6096001" y="3434241"/>
            <a:chExt cx="5892147" cy="8477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CC00CC"/>
                  </a:solidFill>
                </a:rPr>
                <a:t>Is he skating?</a:t>
              </a:r>
            </a:p>
            <a:p>
              <a:r>
                <a:rPr lang="en-US" sz="2800" b="1" dirty="0">
                  <a:solidFill>
                    <a:srgbClr val="CC00CC"/>
                  </a:solidFill>
                </a:rPr>
                <a:t>Yes, he is.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1063840" y="420145"/>
            <a:ext cx="724196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skating/is/he?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he/is/Yes,/.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CBD6AEC-1605-4C88-92DE-5226B0CBB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2912" y="3580444"/>
            <a:ext cx="2219325" cy="197167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246E730-21E8-4BBC-AFF7-1E9DB5F3491A}"/>
              </a:ext>
            </a:extLst>
          </p:cNvPr>
          <p:cNvSpPr/>
          <p:nvPr/>
        </p:nvSpPr>
        <p:spPr>
          <a:xfrm>
            <a:off x="361950" y="841487"/>
            <a:ext cx="666750" cy="6253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xmlns="" val="3085014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962650" cy="982029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watching TV?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isn’t he. He is listening to music.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6095998" cy="982029"/>
            <a:chOff x="6223654" y="1048705"/>
            <a:chExt cx="6095998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233052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watching TV?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listening to music</a:t>
              </a:r>
              <a:r>
                <a:rPr lang="en-US" sz="3200" b="1" dirty="0">
                  <a:solidFill>
                    <a:srgbClr val="CC00CC"/>
                  </a:solidFill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TV watching?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listening music to.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1159475" y="586696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he/watching/is/TV/?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isn’t./he/No,/He/to/listening/ music/.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11C1888-9863-43C0-BD5F-314B68C515D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976"/>
          <a:stretch/>
        </p:blipFill>
        <p:spPr>
          <a:xfrm>
            <a:off x="876299" y="3429000"/>
            <a:ext cx="4391026" cy="209930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48655BB-2965-4AE3-926A-885A47C9A411}"/>
              </a:ext>
            </a:extLst>
          </p:cNvPr>
          <p:cNvSpPr/>
          <p:nvPr/>
        </p:nvSpPr>
        <p:spPr>
          <a:xfrm>
            <a:off x="361950" y="841487"/>
            <a:ext cx="666750" cy="625363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9042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6096000" y="4660411"/>
            <a:ext cx="5962650" cy="1200328"/>
            <a:chOff x="6096000" y="4676848"/>
            <a:chExt cx="5892148" cy="10361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958948" y="4676848"/>
              <a:ext cx="5029200" cy="103616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doing martial arts?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are playing table tennis.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96002" y="1849580"/>
            <a:ext cx="5962648" cy="1200329"/>
            <a:chOff x="6223654" y="830405"/>
            <a:chExt cx="5892146" cy="12003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830405"/>
              <a:ext cx="5029200" cy="12003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b="1" dirty="0">
                <a:solidFill>
                  <a:srgbClr val="CC00CC"/>
                </a:solidFill>
              </a:endParaRP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Are they doing arts martial?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are playing table tennis.</a:t>
              </a:r>
            </a:p>
            <a:p>
              <a:endParaRPr lang="en-US" sz="25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96001" y="3215943"/>
            <a:ext cx="5962649" cy="1200328"/>
            <a:chOff x="6096001" y="3215943"/>
            <a:chExt cx="5892147" cy="12003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215943"/>
              <a:ext cx="5029200" cy="1200328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doing martial arts?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they aren’t. They playing are table tennis.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1995615" y="478068"/>
            <a:ext cx="9787324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doing/they/arts/are/martial/?</a:t>
            </a:r>
          </a:p>
          <a:p>
            <a:r>
              <a:rPr lang="en-US" sz="28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they/No,/aren’t./ table/ They/ playing/are/tennis/.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8EED790-EFE1-4029-BB02-829DEDD007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981" y="3477577"/>
            <a:ext cx="4205569" cy="20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395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889278" y="4768887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they chess playing?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they playing chess?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Are playing they chess?</a:t>
              </a:r>
            </a:p>
            <a:p>
              <a:r>
                <a:rPr lang="en-US" sz="32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playing/are/they/chess?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Yes/ are./they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3512B6E-37FB-42D1-9A2B-3585FB2E7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5990" y="3231518"/>
            <a:ext cx="2950600" cy="265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487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6096000" y="4660411"/>
            <a:ext cx="5962650" cy="1200328"/>
            <a:chOff x="6096000" y="4676848"/>
            <a:chExt cx="5892148" cy="103616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958948" y="4676848"/>
              <a:ext cx="5029200" cy="103616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listening to music?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watching TV.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96002" y="1849580"/>
            <a:ext cx="5962648" cy="1200329"/>
            <a:chOff x="6223654" y="830405"/>
            <a:chExt cx="5892146" cy="12003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830405"/>
              <a:ext cx="5029200" cy="12003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500" b="1" dirty="0">
                <a:solidFill>
                  <a:srgbClr val="CC00CC"/>
                </a:solidFill>
              </a:endParaRP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Is he listening to music?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isn’t he. He is TV watching.</a:t>
              </a:r>
            </a:p>
            <a:p>
              <a:endParaRPr lang="en-US" sz="2500" b="1" dirty="0">
                <a:solidFill>
                  <a:srgbClr val="CC00CC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96001" y="3215943"/>
            <a:ext cx="5962649" cy="1200328"/>
            <a:chOff x="6096001" y="3215943"/>
            <a:chExt cx="5892147" cy="1200328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215943"/>
              <a:ext cx="5029200" cy="1200328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Is he listening music to?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No, he isn’t. He is watching TV.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1193997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Listening/music/to/is/he?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he/No,/isn’t./TV/he/watching/is/.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D0B648-CE03-411B-B58A-259C09CD8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6" y="3429000"/>
            <a:ext cx="44577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560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BF306955-2E25-4CD0-A224-550A32A4C809}"/>
                </a:ext>
              </a:extLst>
            </p:cNvPr>
            <p:cNvSpPr/>
            <p:nvPr/>
          </p:nvSpPr>
          <p:spPr>
            <a:xfrm>
              <a:off x="6889279" y="4768887"/>
              <a:ext cx="5029199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table tennis playing?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</a:t>
              </a:r>
              <a:r>
                <a:rPr lang="en-US" sz="3200" b="1" dirty="0">
                  <a:solidFill>
                    <a:srgbClr val="CC00CC"/>
                  </a:solidFill>
                </a:rPr>
                <a:t>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they playing table tennis?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CC00CC"/>
                  </a:solidFill>
                </a:rPr>
                <a:t>Are playing they table tennis?</a:t>
              </a:r>
            </a:p>
            <a:p>
              <a:r>
                <a:rPr lang="en-US" sz="2500" b="1" dirty="0">
                  <a:solidFill>
                    <a:srgbClr val="CC00CC"/>
                  </a:solidFill>
                </a:rPr>
                <a:t>Yes, they are.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987305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playing/are/they/table/tennis?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Yes/ are./they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089619-32C7-48A0-8CED-1182B98FD7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1650" y="3568856"/>
            <a:ext cx="2495550" cy="22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2137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465ECCA-2357-4CCC-B2C7-B593677726C9}"/>
              </a:ext>
            </a:extLst>
          </p:cNvPr>
          <p:cNvSpPr txBox="1"/>
          <p:nvPr/>
        </p:nvSpPr>
        <p:spPr>
          <a:xfrm>
            <a:off x="561975" y="1260039"/>
            <a:ext cx="1106805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ask and answer </a:t>
            </a:r>
            <a:r>
              <a:rPr lang="en-US" sz="36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about what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people are doing.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listen to music, watch television, play table tennis, do martial arts, skate, play chess</a:t>
            </a:r>
            <a:r>
              <a:rPr lang="en-US" sz="3600" dirty="0"/>
              <a:t>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</a:t>
            </a:r>
            <a:r>
              <a:rPr lang="en-US" sz="3600" dirty="0"/>
              <a:t>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70C0"/>
                </a:solidFill>
              </a:rPr>
              <a:t>listen to music, watch television, play table tennis, do martial arts, skate, play chess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222630" y="1815293"/>
            <a:ext cx="676128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Is</a:t>
            </a:r>
            <a:r>
              <a:rPr lang="en-US" sz="3600" dirty="0">
                <a:solidFill>
                  <a:srgbClr val="0070C0"/>
                </a:solidFill>
              </a:rPr>
              <a:t> he playing chess</a:t>
            </a:r>
            <a:r>
              <a:rPr lang="en-US" sz="3600" dirty="0"/>
              <a:t>?</a:t>
            </a:r>
          </a:p>
          <a:p>
            <a:r>
              <a:rPr lang="en-US" sz="3600" dirty="0"/>
              <a:t> – Yes,</a:t>
            </a:r>
            <a:r>
              <a:rPr lang="en-US" sz="3600" dirty="0">
                <a:solidFill>
                  <a:schemeClr val="accent5"/>
                </a:solidFill>
              </a:rPr>
              <a:t> he is.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Are they </a:t>
            </a:r>
            <a:r>
              <a:rPr lang="en-US" sz="3600" dirty="0">
                <a:solidFill>
                  <a:srgbClr val="0070C0"/>
                </a:solidFill>
              </a:rPr>
              <a:t>doing martial arts?</a:t>
            </a:r>
          </a:p>
          <a:p>
            <a:r>
              <a:rPr lang="en-US" sz="3600" dirty="0"/>
              <a:t> - No,</a:t>
            </a:r>
            <a:r>
              <a:rPr lang="en-US" sz="3600" dirty="0">
                <a:solidFill>
                  <a:srgbClr val="0070C0"/>
                </a:solidFill>
              </a:rPr>
              <a:t> they aren’t</a:t>
            </a:r>
            <a:r>
              <a:rPr lang="en-US" sz="3600" dirty="0">
                <a:solidFill>
                  <a:schemeClr val="accent5"/>
                </a:solidFill>
              </a:rPr>
              <a:t>. </a:t>
            </a:r>
            <a:r>
              <a:rPr lang="en-US" sz="3600" dirty="0"/>
              <a:t>They’re </a:t>
            </a:r>
            <a:r>
              <a:rPr lang="en-US" sz="3600" dirty="0">
                <a:solidFill>
                  <a:srgbClr val="0070C0"/>
                </a:solidFill>
              </a:rPr>
              <a:t>skating</a:t>
            </a:r>
            <a:r>
              <a:rPr lang="en-US" sz="3600" dirty="0">
                <a:solidFill>
                  <a:schemeClr val="accent5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35)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23).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5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0" action="ppaction://hlinksldjump"/>
            <a:extLst>
              <a:ext uri="{FF2B5EF4-FFF2-40B4-BE49-F238E27FC236}">
                <a16:creationId xmlns:a16="http://schemas.microsoft.com/office/drawing/2014/main" xmlns="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08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playing table tennis?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4" y="2620479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does.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isn’t 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A133938-5108-43D7-9590-4B207012E9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0113" y="2071687"/>
            <a:ext cx="260032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they watching television?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65348" y="2591190"/>
              <a:ext cx="4627260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they aren’t.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they do.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they are.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04C76FF-05D0-41E0-A9EA-2FC422745F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8971" y="2835893"/>
            <a:ext cx="258127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Are you playing video games?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isn’t. He’s reading a comic book.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I’m not. I’m reading a comic book.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A375B7E-7A05-4B7E-A7D6-E3035FA2F8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8359" y="2484931"/>
            <a:ext cx="2384857" cy="2620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hlinkClick r:id="rId6" action="ppaction://hlinksldjump"/>
            <a:extLst>
              <a:ext uri="{FF2B5EF4-FFF2-40B4-BE49-F238E27FC236}">
                <a16:creationId xmlns:a16="http://schemas.microsoft.com/office/drawing/2014/main" xmlns="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xmlns="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he playing chess?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No, he isn’t.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he is.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Yes, I am.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1BB8A57-A1D3-403E-A8C4-03C5311C9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8049" y="2290458"/>
            <a:ext cx="2362200" cy="307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884</Words>
  <Application>Microsoft Office PowerPoint</Application>
  <PresentationFormat>Custom</PresentationFormat>
  <Paragraphs>189</Paragraphs>
  <Slides>32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85</cp:revision>
  <dcterms:created xsi:type="dcterms:W3CDTF">2023-01-31T08:21:18Z</dcterms:created>
  <dcterms:modified xsi:type="dcterms:W3CDTF">2024-12-07T17:13:33Z</dcterms:modified>
</cp:coreProperties>
</file>