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3" r:id="rId2"/>
    <p:sldId id="261" r:id="rId3"/>
    <p:sldId id="305" r:id="rId4"/>
    <p:sldId id="306" r:id="rId5"/>
    <p:sldId id="405" r:id="rId6"/>
    <p:sldId id="406" r:id="rId7"/>
    <p:sldId id="271" r:id="rId8"/>
    <p:sldId id="336" r:id="rId9"/>
    <p:sldId id="337" r:id="rId10"/>
    <p:sldId id="383" r:id="rId11"/>
    <p:sldId id="384" r:id="rId12"/>
    <p:sldId id="399" r:id="rId13"/>
    <p:sldId id="400" r:id="rId14"/>
    <p:sldId id="404" r:id="rId15"/>
    <p:sldId id="401" r:id="rId16"/>
    <p:sldId id="403" r:id="rId17"/>
    <p:sldId id="402" r:id="rId18"/>
    <p:sldId id="284" r:id="rId19"/>
    <p:sldId id="392" r:id="rId20"/>
    <p:sldId id="393" r:id="rId21"/>
    <p:sldId id="381" r:id="rId22"/>
    <p:sldId id="397" r:id="rId23"/>
    <p:sldId id="398" r:id="rId24"/>
    <p:sldId id="345" r:id="rId25"/>
    <p:sldId id="282" r:id="rId26"/>
    <p:sldId id="429" r:id="rId27"/>
    <p:sldId id="286" r:id="rId28"/>
    <p:sldId id="430" r:id="rId29"/>
    <p:sldId id="431" r:id="rId30"/>
    <p:sldId id="432" r:id="rId31"/>
    <p:sldId id="433" r:id="rId32"/>
    <p:sldId id="434" r:id="rId33"/>
    <p:sldId id="435" r:id="rId34"/>
    <p:sldId id="346" r:id="rId35"/>
    <p:sldId id="347" r:id="rId36"/>
    <p:sldId id="348" r:id="rId37"/>
    <p:sldId id="349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40FF"/>
    <a:srgbClr val="FFA946"/>
    <a:srgbClr val="0091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0833DAE-0F4C-4DE2-8533-9A193672F843}"/>
    <pc:docChg chg="delSld modSld">
      <pc:chgData name="Phan Van Rieu (Hugo)" userId="032e726b-b6b7-45df-b0ca-e82fb010a48a" providerId="ADAL" clId="{C0833DAE-0F4C-4DE2-8533-9A193672F843}" dt="2024-05-26T09:43:59.321" v="92" actId="20577"/>
      <pc:docMkLst>
        <pc:docMk/>
      </pc:docMkLst>
      <pc:sldChg chg="modSp mod">
        <pc:chgData name="Phan Van Rieu (Hugo)" userId="032e726b-b6b7-45df-b0ca-e82fb010a48a" providerId="ADAL" clId="{C0833DAE-0F4C-4DE2-8533-9A193672F843}" dt="2024-05-26T09:16:07.351" v="1" actId="14861"/>
        <pc:sldMkLst>
          <pc:docMk/>
          <pc:sldMk cId="2789140864" sldId="261"/>
        </pc:sldMkLst>
        <pc:picChg chg="mod">
          <ac:chgData name="Phan Van Rieu (Hugo)" userId="032e726b-b6b7-45df-b0ca-e82fb010a48a" providerId="ADAL" clId="{C0833DAE-0F4C-4DE2-8533-9A193672F843}" dt="2024-05-26T09:16:07.351" v="1" actId="14861"/>
          <ac:picMkLst>
            <pc:docMk/>
            <pc:sldMk cId="2789140864" sldId="261"/>
            <ac:picMk id="4" creationId="{301B128D-E7EC-C6EF-30B8-5051BEA61C3D}"/>
          </ac:picMkLst>
        </pc:picChg>
      </pc:sldChg>
      <pc:sldChg chg="modSp mod">
        <pc:chgData name="Phan Van Rieu (Hugo)" userId="032e726b-b6b7-45df-b0ca-e82fb010a48a" providerId="ADAL" clId="{C0833DAE-0F4C-4DE2-8533-9A193672F843}" dt="2024-05-26T09:16:21.538" v="3" actId="20577"/>
        <pc:sldMkLst>
          <pc:docMk/>
          <pc:sldMk cId="3449769981" sldId="271"/>
        </pc:sldMkLst>
        <pc:spChg chg="mod">
          <ac:chgData name="Phan Van Rieu (Hugo)" userId="032e726b-b6b7-45df-b0ca-e82fb010a48a" providerId="ADAL" clId="{C0833DAE-0F4C-4DE2-8533-9A193672F843}" dt="2024-05-26T09:16:21.538" v="3" actId="20577"/>
          <ac:spMkLst>
            <pc:docMk/>
            <pc:sldMk cId="3449769981" sldId="271"/>
            <ac:spMk id="2" creationId="{82A49898-03CA-F7F9-5623-946AC8A6C362}"/>
          </ac:spMkLst>
        </pc:spChg>
      </pc:sldChg>
      <pc:sldChg chg="del">
        <pc:chgData name="Phan Van Rieu (Hugo)" userId="032e726b-b6b7-45df-b0ca-e82fb010a48a" providerId="ADAL" clId="{C0833DAE-0F4C-4DE2-8533-9A193672F843}" dt="2024-05-26T09:17:12.082" v="30" actId="47"/>
        <pc:sldMkLst>
          <pc:docMk/>
          <pc:sldMk cId="1469874455" sldId="280"/>
        </pc:sldMkLst>
      </pc:sldChg>
      <pc:sldChg chg="modSp mod">
        <pc:chgData name="Phan Van Rieu (Hugo)" userId="032e726b-b6b7-45df-b0ca-e82fb010a48a" providerId="ADAL" clId="{C0833DAE-0F4C-4DE2-8533-9A193672F843}" dt="2024-05-26T09:18:29.876" v="80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C0833DAE-0F4C-4DE2-8533-9A193672F843}" dt="2024-05-26T09:18:29.876" v="80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0833DAE-0F4C-4DE2-8533-9A193672F843}" dt="2024-05-26T09:43:59.321" v="9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C0833DAE-0F4C-4DE2-8533-9A193672F843}" dt="2024-05-26T09:43:59.321" v="9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C0833DAE-0F4C-4DE2-8533-9A193672F843}" dt="2024-05-26T09:18:10.653" v="58" actId="20577"/>
        <pc:sldMkLst>
          <pc:docMk/>
          <pc:sldMk cId="2389988136" sldId="337"/>
        </pc:sldMkLst>
        <pc:spChg chg="mod">
          <ac:chgData name="Phan Van Rieu (Hugo)" userId="032e726b-b6b7-45df-b0ca-e82fb010a48a" providerId="ADAL" clId="{C0833DAE-0F4C-4DE2-8533-9A193672F843}" dt="2024-05-26T09:18:10.653" v="58" actId="20577"/>
          <ac:spMkLst>
            <pc:docMk/>
            <pc:sldMk cId="2389988136" sldId="337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0833DAE-0F4C-4DE2-8533-9A193672F843}" dt="2024-05-26T09:20:22.086" v="90" actId="20577"/>
        <pc:sldMkLst>
          <pc:docMk/>
          <pc:sldMk cId="1561148267" sldId="347"/>
        </pc:sldMkLst>
        <pc:spChg chg="mod">
          <ac:chgData name="Phan Van Rieu (Hugo)" userId="032e726b-b6b7-45df-b0ca-e82fb010a48a" providerId="ADAL" clId="{C0833DAE-0F4C-4DE2-8533-9A193672F843}" dt="2024-05-26T09:20:22.086" v="90" actId="20577"/>
          <ac:spMkLst>
            <pc:docMk/>
            <pc:sldMk cId="1561148267" sldId="34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473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034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47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034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473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034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181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47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03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3513" y="17261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19374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5942460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3</a:t>
            </a:r>
            <a:r>
              <a:rPr lang="en-US" sz="4000" b="1" dirty="0">
                <a:solidFill>
                  <a:srgbClr val="0070C0"/>
                </a:solidFill>
              </a:rPr>
              <a:t>6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CF4E68D0-8504-43D3-4D3C-FBE220BD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xmlns="" id="{1B5FF9BE-2560-1752-BC8D-3312E2BE9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3608" y="2763321"/>
            <a:ext cx="4962663" cy="1143659"/>
          </a:xfrm>
          <a:prstGeom prst="rect">
            <a:avLst/>
          </a:prstGeom>
        </p:spPr>
      </p:pic>
      <p:pic>
        <p:nvPicPr>
          <p:cNvPr id="12" name="Picture 11" descr="A cartoon of a child singing into a microphone&#10;&#10;Description automatically generated">
            <a:extLst>
              <a:ext uri="{FF2B5EF4-FFF2-40B4-BE49-F238E27FC236}">
                <a16:creationId xmlns:a16="http://schemas.microsoft.com/office/drawing/2014/main" xmlns="" id="{8036B220-EAEC-37FE-CD48-4C6A17A7F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1917" y="1888167"/>
            <a:ext cx="3557954" cy="44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9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5941621" y="2525751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Nick hits the ball hard.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artoon of a child playing volleyball&#10;&#10;Description automatically generated">
            <a:extLst>
              <a:ext uri="{FF2B5EF4-FFF2-40B4-BE49-F238E27FC236}">
                <a16:creationId xmlns:a16="http://schemas.microsoft.com/office/drawing/2014/main" xmlns="" id="{DA582897-E0E9-4F14-35F4-1F981BAA7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1350" y="1631950"/>
            <a:ext cx="2882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2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6096000" y="1503136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Tom sings badly.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hild singing with his hand up&#10;&#10;Description automatically generated">
            <a:extLst>
              <a:ext uri="{FF2B5EF4-FFF2-40B4-BE49-F238E27FC236}">
                <a16:creationId xmlns:a16="http://schemas.microsoft.com/office/drawing/2014/main" xmlns="" id="{730ED290-0787-72C7-125E-F776D87E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5117" y="1853202"/>
            <a:ext cx="2882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3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6096000" y="2619417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Lucy hits the ball well.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toon of a child playing tennis&#10;&#10;Description automatically generated">
            <a:extLst>
              <a:ext uri="{FF2B5EF4-FFF2-40B4-BE49-F238E27FC236}">
                <a16:creationId xmlns:a16="http://schemas.microsoft.com/office/drawing/2014/main" xmlns="" id="{A0666100-1AA5-D3DE-51C5-AADAB9F3B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3184" y="1631949"/>
            <a:ext cx="3681087" cy="45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13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5822867" y="2690743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Sofia kicks the ball hard.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hild kicking a football ball&#10;&#10;Description automatically generated">
            <a:extLst>
              <a:ext uri="{FF2B5EF4-FFF2-40B4-BE49-F238E27FC236}">
                <a16:creationId xmlns:a16="http://schemas.microsoft.com/office/drawing/2014/main" xmlns="" id="{47BDB9EF-7F23-1D17-9849-989030710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1969" y="1612792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8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6096000" y="2864494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Jill runs slowly.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d with a child running&#10;&#10;Description automatically generated">
            <a:extLst>
              <a:ext uri="{FF2B5EF4-FFF2-40B4-BE49-F238E27FC236}">
                <a16:creationId xmlns:a16="http://schemas.microsoft.com/office/drawing/2014/main" xmlns="" id="{4F35330C-CADD-F78B-F0DC-873D605E7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9050" y="1786543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18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5929745" y="269386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Sue and Bill run fast.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toon of a child and child running&#10;&#10;Description automatically generated">
            <a:extLst>
              <a:ext uri="{FF2B5EF4-FFF2-40B4-BE49-F238E27FC236}">
                <a16:creationId xmlns:a16="http://schemas.microsoft.com/office/drawing/2014/main" xmlns="" id="{18CF2470-AD76-24A3-28EE-3ED8FC67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6960" y="1615909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1047D62-4A28-2A78-B186-97E4E3FD6D77}"/>
              </a:ext>
            </a:extLst>
          </p:cNvPr>
          <p:cNvSpPr/>
          <p:nvPr/>
        </p:nvSpPr>
        <p:spPr>
          <a:xfrm>
            <a:off x="5320145" y="3082554"/>
            <a:ext cx="6073807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ysClr val="windowText" lastClr="000000"/>
                </a:solidFill>
              </a:rPr>
              <a:t>Alfie plays the drums badly.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toon of a person playing a drum set&#10;&#10;Description automatically generated">
            <a:extLst>
              <a:ext uri="{FF2B5EF4-FFF2-40B4-BE49-F238E27FC236}">
                <a16:creationId xmlns:a16="http://schemas.microsoft.com/office/drawing/2014/main" xmlns="" id="{1D4BEFC9-C0ED-CF05-7D85-9C676CA2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6955" y="1730283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6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842" y="351085"/>
            <a:ext cx="8498186" cy="6027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8D33FA-559E-8A6A-07C8-62F93449E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82" y="2423060"/>
            <a:ext cx="10934362" cy="1092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8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4006" y="537481"/>
            <a:ext cx="4688794" cy="574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91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8750EC-CAA9-AF76-EB11-8D6085DF3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7" y="448129"/>
            <a:ext cx="70104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artoon of two boys talking&#10;&#10;Description automatically generated">
            <a:extLst>
              <a:ext uri="{FF2B5EF4-FFF2-40B4-BE49-F238E27FC236}">
                <a16:creationId xmlns:a16="http://schemas.microsoft.com/office/drawing/2014/main" xmlns="" id="{FAE4E0C9-F7DC-A06B-9A81-F43520BC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510" y="1520371"/>
            <a:ext cx="7366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06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B9F4C4-8773-9043-D910-FBD65F6D195B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F2D5D965-6C06-65C1-5E5E-6AED9EBF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9878" y="475862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word&#10;&#10;Description automatically generated">
            <a:extLst>
              <a:ext uri="{FF2B5EF4-FFF2-40B4-BE49-F238E27FC236}">
                <a16:creationId xmlns:a16="http://schemas.microsoft.com/office/drawing/2014/main" xmlns="" id="{A6AC0BE7-7E6F-8420-93E7-A5FD9322F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25"/>
          <a:stretch/>
        </p:blipFill>
        <p:spPr>
          <a:xfrm>
            <a:off x="8443356" y="1392437"/>
            <a:ext cx="2644638" cy="2097926"/>
          </a:xfrm>
          <a:prstGeom prst="rect">
            <a:avLst/>
          </a:prstGeom>
        </p:spPr>
      </p:pic>
      <p:pic>
        <p:nvPicPr>
          <p:cNvPr id="10" name="Picture 9" descr="A close-up of a word&#10;&#10;Description automatically generated">
            <a:extLst>
              <a:ext uri="{FF2B5EF4-FFF2-40B4-BE49-F238E27FC236}">
                <a16:creationId xmlns:a16="http://schemas.microsoft.com/office/drawing/2014/main" xmlns="" id="{6CBBCB09-2022-26CF-CFFB-08CFCEECA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37" r="27230" b="-7448"/>
          <a:stretch/>
        </p:blipFill>
        <p:spPr>
          <a:xfrm>
            <a:off x="1104006" y="2085825"/>
            <a:ext cx="6683215" cy="19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729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ssage&#10;&#10;Description automatically generated">
            <a:extLst>
              <a:ext uri="{FF2B5EF4-FFF2-40B4-BE49-F238E27FC236}">
                <a16:creationId xmlns:a16="http://schemas.microsoft.com/office/drawing/2014/main" xmlns="" id="{0DE42311-2429-89D4-4D30-83296FA2C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9673" y="1504023"/>
            <a:ext cx="10314994" cy="2182761"/>
          </a:xfrm>
          <a:prstGeom prst="rect">
            <a:avLst/>
          </a:prstGeom>
        </p:spPr>
      </p:pic>
      <p:pic>
        <p:nvPicPr>
          <p:cNvPr id="10" name="Picture 9" descr="A close-up of a box&#10;&#10;Description automatically generated">
            <a:extLst>
              <a:ext uri="{FF2B5EF4-FFF2-40B4-BE49-F238E27FC236}">
                <a16:creationId xmlns:a16="http://schemas.microsoft.com/office/drawing/2014/main" xmlns="" id="{A36C0C04-8A22-3018-F852-892EAC4BA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513" y="3955420"/>
            <a:ext cx="10265314" cy="217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A257A9-4F0E-4EC4-A72B-6DEC5C8FF20F}"/>
              </a:ext>
            </a:extLst>
          </p:cNvPr>
          <p:cNvSpPr txBox="1"/>
          <p:nvPr/>
        </p:nvSpPr>
        <p:spPr>
          <a:xfrm>
            <a:off x="6096000" y="2487168"/>
            <a:ext cx="106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hard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3DA7AF-694B-427A-BA92-7896B399904E}"/>
              </a:ext>
            </a:extLst>
          </p:cNvPr>
          <p:cNvSpPr txBox="1"/>
          <p:nvPr/>
        </p:nvSpPr>
        <p:spPr>
          <a:xfrm>
            <a:off x="5913290" y="4395213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well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B8EEA254-8A34-8B35-0A06-54D6D64BB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0290" y="511488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8AF208-1E6B-497A-98DA-431412AA413A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78F5AB-1E8C-4D99-FF42-F86FA2BAB7A8}"/>
              </a:ext>
            </a:extLst>
          </p:cNvPr>
          <p:cNvSpPr txBox="1"/>
          <p:nvPr/>
        </p:nvSpPr>
        <p:spPr>
          <a:xfrm>
            <a:off x="5151224" y="4938274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badly</a:t>
            </a:r>
            <a:endParaRPr lang="x-non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6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ine&#10;&#10;Description automatically generated">
            <a:extLst>
              <a:ext uri="{FF2B5EF4-FFF2-40B4-BE49-F238E27FC236}">
                <a16:creationId xmlns:a16="http://schemas.microsoft.com/office/drawing/2014/main" xmlns="" id="{555F888E-030E-AC55-1494-67B3F8D26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14" y="1538045"/>
            <a:ext cx="10131819" cy="2143999"/>
          </a:xfrm>
          <a:prstGeom prst="rect">
            <a:avLst/>
          </a:prstGeom>
        </p:spPr>
      </p:pic>
      <p:pic>
        <p:nvPicPr>
          <p:cNvPr id="12" name="Picture 11" descr="A grey and green line&#10;&#10;Description automatically generated">
            <a:extLst>
              <a:ext uri="{FF2B5EF4-FFF2-40B4-BE49-F238E27FC236}">
                <a16:creationId xmlns:a16="http://schemas.microsoft.com/office/drawing/2014/main" xmlns="" id="{33428447-CB1B-EF8B-64C6-309A9C2B6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761" y="3929572"/>
            <a:ext cx="10668049" cy="2257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97A722-0FC2-4448-B37B-1571EDB18EDE}"/>
              </a:ext>
            </a:extLst>
          </p:cNvPr>
          <p:cNvSpPr txBox="1"/>
          <p:nvPr/>
        </p:nvSpPr>
        <p:spPr>
          <a:xfrm>
            <a:off x="3784085" y="2031258"/>
            <a:ext cx="2483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plays soccer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136932-5282-474F-94CA-0FBC5213588C}"/>
              </a:ext>
            </a:extLst>
          </p:cNvPr>
          <p:cNvSpPr txBox="1"/>
          <p:nvPr/>
        </p:nvSpPr>
        <p:spPr>
          <a:xfrm>
            <a:off x="4475184" y="2601951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fast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B417D6-4D2F-4C97-A0DF-DF4D4EFF009F}"/>
              </a:ext>
            </a:extLst>
          </p:cNvPr>
          <p:cNvSpPr txBox="1"/>
          <p:nvPr/>
        </p:nvSpPr>
        <p:spPr>
          <a:xfrm>
            <a:off x="4131367" y="4444804"/>
            <a:ext cx="395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 the drums well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976252-70EE-43C9-9ED0-167E5FDDC058}"/>
              </a:ext>
            </a:extLst>
          </p:cNvPr>
          <p:cNvSpPr txBox="1"/>
          <p:nvPr/>
        </p:nvSpPr>
        <p:spPr>
          <a:xfrm>
            <a:off x="3915697" y="5015497"/>
            <a:ext cx="33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drums badly</a:t>
            </a:r>
            <a:endParaRPr lang="x-none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AEEE5041-41FB-D4F0-C1BD-A56B9B0B9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9867" y="437077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143D2A-8D2F-C282-2D7C-B13549D493D7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</p:spTree>
    <p:extLst>
      <p:ext uri="{BB962C8B-B14F-4D97-AF65-F5344CB8AC3E}">
        <p14:creationId xmlns:p14="http://schemas.microsoft.com/office/powerpoint/2010/main" xmlns="" val="7542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CaixaDeTexto 266"/>
          <p:cNvSpPr txBox="1"/>
          <p:nvPr/>
        </p:nvSpPr>
        <p:spPr>
          <a:xfrm>
            <a:off x="419724" y="1463746"/>
            <a:ext cx="9953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Correct the mistakes!</a:t>
            </a:r>
          </a:p>
        </p:txBody>
      </p:sp>
      <p:sp>
        <p:nvSpPr>
          <p:cNvPr id="268" name="Seta para a direita 267">
            <a:hlinkClick r:id="" action="ppaction://hlinkshowjump?jump=nextslide"/>
          </p:cNvPr>
          <p:cNvSpPr/>
          <p:nvPr/>
        </p:nvSpPr>
        <p:spPr>
          <a:xfrm>
            <a:off x="9048328" y="2420888"/>
            <a:ext cx="1512168" cy="113270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GO!</a:t>
            </a:r>
          </a:p>
        </p:txBody>
      </p:sp>
      <p:pic>
        <p:nvPicPr>
          <p:cNvPr id="3" name="Picture 2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3BA17847-6621-8C76-7719-7AF3C793C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 b="537"/>
          <a:stretch/>
        </p:blipFill>
        <p:spPr>
          <a:xfrm>
            <a:off x="969363" y="3553592"/>
            <a:ext cx="9953469" cy="29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87918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Calibri"/>
              </a:rPr>
              <a:t>Bill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play the drums well.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166952" y="2132856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3883407" y="1587199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CE5E0BAA-8E34-C95C-A5CB-5A23E59B5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364105" y="3501008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63109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1539194" y="1578161"/>
            <a:ext cx="754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</a:rPr>
              <a:t>Bill </a:t>
            </a:r>
            <a:r>
              <a:rPr lang="en-US" sz="4400" b="1" u="sng" dirty="0">
                <a:solidFill>
                  <a:schemeClr val="accent2"/>
                </a:solidFill>
              </a:rPr>
              <a:t>plays</a:t>
            </a:r>
            <a:r>
              <a:rPr lang="en-US" sz="4400" b="1" dirty="0">
                <a:solidFill>
                  <a:srgbClr val="0070C0"/>
                </a:solidFill>
              </a:rPr>
              <a:t> the drums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202577" y="220486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55A972EB-DC1A-8238-8021-7971F890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349115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74675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Sue runs slow.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351103" y="220486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6525378" y="1600201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53410C6E-6D5B-FC86-AE13-60F97C1CD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364105" y="3429000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733607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2207568" y="1484784"/>
            <a:ext cx="754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Sue runs </a:t>
            </a:r>
            <a:r>
              <a:rPr kumimoji="0" lang="pt-BR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slowly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7797831" y="2005127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5DF3405F-B0AE-2EA2-C514-F23671C4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364105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00062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to say how good people are at different activities</a:t>
            </a:r>
            <a:r>
              <a:rPr lang="x-none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 well, hard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x-none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endParaRPr lang="en-US" sz="3600" b="1" i="1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 doesn’t sing good.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 sing badly.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279868" y="2092411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7344963" y="1600201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D30C3C03-78FF-27D5-CEBD-054D40E7F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274164" y="3501008"/>
            <a:ext cx="9953469" cy="2975272"/>
          </a:xfrm>
          <a:prstGeom prst="rect">
            <a:avLst/>
          </a:prstGeom>
        </p:spPr>
      </p:pic>
      <p:sp>
        <p:nvSpPr>
          <p:cNvPr id="135" name="CaixaDeTexto 289">
            <a:extLst>
              <a:ext uri="{FF2B5EF4-FFF2-40B4-BE49-F238E27FC236}">
                <a16:creationId xmlns:a16="http://schemas.microsoft.com/office/drawing/2014/main" xmlns="" id="{BA932903-DF98-1F91-DA41-884ECEF2CEF6}"/>
              </a:ext>
            </a:extLst>
          </p:cNvPr>
          <p:cNvSpPr txBox="1"/>
          <p:nvPr/>
        </p:nvSpPr>
        <p:spPr>
          <a:xfrm>
            <a:off x="5166238" y="2497425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51491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  <p:bldP spid="1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2207568" y="1484784"/>
            <a:ext cx="754463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</a:rPr>
              <a:t>She doesn’t sing </a:t>
            </a:r>
            <a:r>
              <a:rPr lang="en-US" sz="4400" b="1" u="sng" dirty="0">
                <a:solidFill>
                  <a:schemeClr val="accent2"/>
                </a:solidFill>
              </a:rPr>
              <a:t>well</a:t>
            </a:r>
            <a:r>
              <a:rPr lang="en-US" sz="4400" b="1" dirty="0">
                <a:solidFill>
                  <a:srgbClr val="0070C0"/>
                </a:solidFill>
              </a:rPr>
              <a:t>.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</a:rPr>
              <a:t>She </a:t>
            </a:r>
            <a:r>
              <a:rPr lang="en-US" sz="4400" b="1" u="sng" dirty="0">
                <a:solidFill>
                  <a:schemeClr val="accent2"/>
                </a:solidFill>
              </a:rPr>
              <a:t>sings</a:t>
            </a:r>
            <a:r>
              <a:rPr lang="en-US" sz="4400" b="1" dirty="0">
                <a:solidFill>
                  <a:srgbClr val="0070C0"/>
                </a:solidFill>
              </a:rPr>
              <a:t> badly.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131406" y="220486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35B5D913-ACF1-3382-98CB-6172AA9B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244184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55167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 and Tim doesn’t kick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ball hard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602234" y="2132856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5660535" y="1600201"/>
            <a:ext cx="259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oesn’t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0F52172D-E674-70A4-7FA2-4B8F71407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334124" y="3501008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19347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462649" y="1802430"/>
            <a:ext cx="9287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Tom and Tim </a:t>
            </a:r>
            <a:r>
              <a:rPr lang="en-US" sz="4400" b="1" u="sng" dirty="0">
                <a:solidFill>
                  <a:schemeClr val="accent2"/>
                </a:solidFill>
              </a:rPr>
              <a:t>don’t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 kick the ball hard.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703417" y="202484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END</a:t>
            </a: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xmlns="" id="{0D54D106-2066-2E66-5E12-1305E3A29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t="13328" r="2536"/>
          <a:stretch/>
        </p:blipFill>
        <p:spPr>
          <a:xfrm>
            <a:off x="1334124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20534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well, hard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x-none" sz="6000" dirty="0">
                <a:solidFill>
                  <a:srgbClr val="0070C0"/>
                </a:solidFill>
                <a:effectLst/>
              </a:rPr>
              <a:t> </a:t>
            </a:r>
            <a:endParaRPr lang="x-none" sz="60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37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BB5EB9-FED4-A81F-C913-E376B82E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324" y="603579"/>
            <a:ext cx="4406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xmlns="" id="{243AB8A5-3EC0-A373-31B6-BBBB381D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73" r="242"/>
          <a:stretch/>
        </p:blipFill>
        <p:spPr>
          <a:xfrm>
            <a:off x="-38924" y="2137556"/>
            <a:ext cx="12230924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67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.2.mp4">
            <a:hlinkClick r:id="" action="ppaction://media"/>
            <a:extLst>
              <a:ext uri="{FF2B5EF4-FFF2-40B4-BE49-F238E27FC236}">
                <a16:creationId xmlns:a16="http://schemas.microsoft.com/office/drawing/2014/main" xmlns="" id="{035357AF-2E9B-0569-15F7-339E08256A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1464" y="670804"/>
            <a:ext cx="604396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A49898-03CA-F7F9-5623-946AC8A6C362}"/>
              </a:ext>
            </a:extLst>
          </p:cNvPr>
          <p:cNvSpPr txBox="1"/>
          <p:nvPr/>
        </p:nvSpPr>
        <p:spPr>
          <a:xfrm>
            <a:off x="4551410" y="2955542"/>
            <a:ext cx="154459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slowly, </a:t>
            </a:r>
          </a:p>
          <a:p>
            <a:r>
              <a:rPr lang="x-none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fast, </a:t>
            </a:r>
          </a:p>
          <a:p>
            <a:r>
              <a:rPr lang="x-none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badly, </a:t>
            </a:r>
          </a:p>
          <a:p>
            <a:r>
              <a:rPr lang="x-none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well,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x-none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x-none" sz="6000" dirty="0">
                <a:solidFill>
                  <a:schemeClr val="bg1"/>
                </a:solidFill>
                <a:effectLst/>
              </a:rPr>
              <a:t> </a:t>
            </a:r>
            <a:endParaRPr lang="x-none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76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839100" y="1638462"/>
              <a:ext cx="4513800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Tom kicks the ball hard. </a:t>
              </a:r>
              <a:endParaRPr lang="x-non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357</Words>
  <Application>Microsoft Office PowerPoint</Application>
  <PresentationFormat>Custom</PresentationFormat>
  <Paragraphs>110</Paragraphs>
  <Slides>38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66</cp:revision>
  <dcterms:created xsi:type="dcterms:W3CDTF">2023-01-31T08:21:18Z</dcterms:created>
  <dcterms:modified xsi:type="dcterms:W3CDTF">2024-11-08T15:15:33Z</dcterms:modified>
</cp:coreProperties>
</file>