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mp3" ContentType="audio/mpe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9" r:id="rId3"/>
    <p:sldId id="478" r:id="rId4"/>
    <p:sldId id="268" r:id="rId5"/>
    <p:sldId id="479" r:id="rId6"/>
    <p:sldId id="480" r:id="rId7"/>
    <p:sldId id="481" r:id="rId8"/>
    <p:sldId id="482" r:id="rId9"/>
    <p:sldId id="483" r:id="rId10"/>
    <p:sldId id="484" r:id="rId11"/>
    <p:sldId id="485" r:id="rId12"/>
    <p:sldId id="369" r:id="rId13"/>
    <p:sldId id="271" r:id="rId14"/>
    <p:sldId id="486" r:id="rId15"/>
    <p:sldId id="487" r:id="rId16"/>
    <p:sldId id="493" r:id="rId17"/>
    <p:sldId id="494" r:id="rId18"/>
    <p:sldId id="495" r:id="rId19"/>
    <p:sldId id="496" r:id="rId20"/>
    <p:sldId id="497" r:id="rId21"/>
    <p:sldId id="498" r:id="rId22"/>
    <p:sldId id="488" r:id="rId23"/>
    <p:sldId id="489" r:id="rId24"/>
    <p:sldId id="490" r:id="rId25"/>
    <p:sldId id="280" r:id="rId26"/>
    <p:sldId id="275" r:id="rId27"/>
    <p:sldId id="491" r:id="rId28"/>
    <p:sldId id="499" r:id="rId29"/>
    <p:sldId id="492" r:id="rId30"/>
    <p:sldId id="293" r:id="rId31"/>
    <p:sldId id="471" r:id="rId32"/>
    <p:sldId id="473" r:id="rId33"/>
    <p:sldId id="474" r:id="rId34"/>
    <p:sldId id="475" r:id="rId35"/>
    <p:sldId id="476" r:id="rId36"/>
    <p:sldId id="477" r:id="rId37"/>
    <p:sldId id="294" r:id="rId38"/>
    <p:sldId id="295" r:id="rId39"/>
    <p:sldId id="296" r:id="rId40"/>
    <p:sldId id="300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xmlns="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FF46C"/>
    <a:srgbClr val="B2FAC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5" autoAdjust="0"/>
    <p:restoredTop sz="94690" autoAdjust="0"/>
  </p:normalViewPr>
  <p:slideViewPr>
    <p:cSldViewPr snapToGrid="0">
      <p:cViewPr>
        <p:scale>
          <a:sx n="60" d="100"/>
          <a:sy n="60" d="100"/>
        </p:scale>
        <p:origin x="-882" y="-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0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F8C1E-BD81-47A7-989E-6C2AF44B24AB}" type="datetimeFigureOut">
              <a:rPr lang="en-US" smtClean="0"/>
              <a:pPr/>
              <a:t>11/8/2024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6BD41-3D0E-45B9-AEBC-8ED4542F70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960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pPr/>
              <a:t>11/8/2024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373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pPr/>
              <a:t>11/8/2024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471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pPr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917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pPr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8913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110315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68906744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53147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754896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559348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317041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pPr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379715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pPr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700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pPr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135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pPr/>
              <a:t>11/8/2024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286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pPr/>
              <a:t>11/8/2024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843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pPr/>
              <a:t>11/8/2024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299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pPr/>
              <a:t>11/8/2024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270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pPr/>
              <a:t>11/8/2024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052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3328-2421-4B93-B770-3A2669E25A62}" type="datetimeFigureOut">
              <a:rPr lang="en-US" smtClean="0"/>
              <a:pPr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9212-C788-4927-9C93-E46A87B0EBE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0"/>
          <a:srcRect l="167" t="1" r="2" b="1171"/>
          <a:stretch/>
        </p:blipFill>
        <p:spPr>
          <a:xfrm>
            <a:off x="26376" y="-22357"/>
            <a:ext cx="12165623" cy="391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0"/>
          <a:srcRect l="22657" t="2" b="-3"/>
          <a:stretch/>
        </p:blipFill>
        <p:spPr>
          <a:xfrm rot="10800000">
            <a:off x="-2" y="6479654"/>
            <a:ext cx="10858502" cy="39627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31885" y="0"/>
            <a:ext cx="2245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Unit </a:t>
            </a:r>
            <a:r>
              <a:rPr lang="en-US" dirty="0" smtClean="0">
                <a:solidFill>
                  <a:srgbClr val="FF0000"/>
                </a:solidFill>
              </a:rPr>
              <a:t>3: Weather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058401" y="0"/>
            <a:ext cx="2021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Lesson 2.1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24912" y="6465933"/>
            <a:ext cx="968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Tiếng</a:t>
            </a:r>
            <a:r>
              <a:rPr lang="en-US" baseline="0" dirty="0">
                <a:solidFill>
                  <a:schemeClr val="bg1"/>
                </a:solidFill>
              </a:rPr>
              <a:t> </a:t>
            </a:r>
            <a:r>
              <a:rPr lang="en-US" baseline="0" dirty="0" err="1">
                <a:solidFill>
                  <a:schemeClr val="bg1"/>
                </a:solidFill>
              </a:rPr>
              <a:t>Anh</a:t>
            </a:r>
            <a:r>
              <a:rPr lang="en-US" baseline="0" dirty="0">
                <a:solidFill>
                  <a:schemeClr val="bg1"/>
                </a:solidFill>
              </a:rPr>
              <a:t> 4 </a:t>
            </a:r>
            <a:r>
              <a:rPr lang="en-US" baseline="0" dirty="0" err="1">
                <a:solidFill>
                  <a:schemeClr val="bg1"/>
                </a:solidFill>
              </a:rPr>
              <a:t>i</a:t>
            </a:r>
            <a:r>
              <a:rPr lang="en-US" baseline="0" dirty="0">
                <a:solidFill>
                  <a:schemeClr val="bg1"/>
                </a:solidFill>
              </a:rPr>
              <a:t>-Learn Smart Start                                 </a:t>
            </a:r>
            <a:r>
              <a:rPr lang="en-US" baseline="0" dirty="0">
                <a:solidFill>
                  <a:srgbClr val="002060"/>
                </a:solidFill>
              </a:rPr>
              <a:t> DTP Education Solutions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99046" y="6242538"/>
            <a:ext cx="681036" cy="75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818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9" r:id="rId14"/>
    <p:sldLayoutId id="2147483681" r:id="rId15"/>
    <p:sldLayoutId id="2147483694" r:id="rId16"/>
    <p:sldLayoutId id="2147483695" r:id="rId17"/>
    <p:sldLayoutId id="214748369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media" Target="../media/media3.mp3"/><Relationship Id="rId3" Type="http://schemas.openxmlformats.org/officeDocument/2006/relationships/image" Target="../media/image14.png"/><Relationship Id="rId7" Type="http://schemas.microsoft.com/office/2007/relationships/media" Target="../media/media2.mp3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17.png"/><Relationship Id="rId11" Type="http://schemas.microsoft.com/office/2007/relationships/media" Target="../media/media6.mp3"/><Relationship Id="rId5" Type="http://schemas.microsoft.com/office/2007/relationships/media" Target="../media/media1.mp3"/><Relationship Id="rId10" Type="http://schemas.microsoft.com/office/2007/relationships/media" Target="../media/media5.mp3"/><Relationship Id="rId4" Type="http://schemas.openxmlformats.org/officeDocument/2006/relationships/image" Target="../media/image16.png"/><Relationship Id="rId9" Type="http://schemas.microsoft.com/office/2007/relationships/media" Target="../media/media4.mp3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media" Target="../media/media3.mp3"/><Relationship Id="rId3" Type="http://schemas.openxmlformats.org/officeDocument/2006/relationships/image" Target="../media/image14.png"/><Relationship Id="rId7" Type="http://schemas.microsoft.com/office/2007/relationships/media" Target="../media/media2.mp3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17.png"/><Relationship Id="rId11" Type="http://schemas.microsoft.com/office/2007/relationships/media" Target="../media/media6.mp3"/><Relationship Id="rId5" Type="http://schemas.microsoft.com/office/2007/relationships/media" Target="../media/media1.mp3"/><Relationship Id="rId10" Type="http://schemas.microsoft.com/office/2007/relationships/media" Target="../media/media5.mp3"/><Relationship Id="rId4" Type="http://schemas.openxmlformats.org/officeDocument/2006/relationships/image" Target="../media/image18.png"/><Relationship Id="rId9" Type="http://schemas.microsoft.com/office/2007/relationships/media" Target="../media/media4.mp3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media" Target="../media/media3.mp3"/><Relationship Id="rId3" Type="http://schemas.openxmlformats.org/officeDocument/2006/relationships/image" Target="../media/image14.png"/><Relationship Id="rId7" Type="http://schemas.microsoft.com/office/2007/relationships/media" Target="../media/media2.mp3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17.png"/><Relationship Id="rId11" Type="http://schemas.microsoft.com/office/2007/relationships/media" Target="../media/media6.mp3"/><Relationship Id="rId5" Type="http://schemas.microsoft.com/office/2007/relationships/media" Target="../media/media1.mp3"/><Relationship Id="rId10" Type="http://schemas.microsoft.com/office/2007/relationships/media" Target="../media/media5.mp3"/><Relationship Id="rId4" Type="http://schemas.openxmlformats.org/officeDocument/2006/relationships/image" Target="../media/image19.png"/><Relationship Id="rId9" Type="http://schemas.microsoft.com/office/2007/relationships/media" Target="../media/media4.mp3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media" Target="../media/media3.mp3"/><Relationship Id="rId3" Type="http://schemas.openxmlformats.org/officeDocument/2006/relationships/image" Target="../media/image14.png"/><Relationship Id="rId7" Type="http://schemas.microsoft.com/office/2007/relationships/media" Target="../media/media2.mp3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17.png"/><Relationship Id="rId11" Type="http://schemas.microsoft.com/office/2007/relationships/media" Target="../media/media6.mp3"/><Relationship Id="rId5" Type="http://schemas.microsoft.com/office/2007/relationships/media" Target="../media/media1.mp3"/><Relationship Id="rId10" Type="http://schemas.microsoft.com/office/2007/relationships/media" Target="../media/media5.mp3"/><Relationship Id="rId4" Type="http://schemas.openxmlformats.org/officeDocument/2006/relationships/image" Target="../media/image20.png"/><Relationship Id="rId9" Type="http://schemas.microsoft.com/office/2007/relationships/media" Target="../media/media4.mp3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media" Target="../media/media3.mp3"/><Relationship Id="rId3" Type="http://schemas.openxmlformats.org/officeDocument/2006/relationships/image" Target="../media/image14.png"/><Relationship Id="rId7" Type="http://schemas.microsoft.com/office/2007/relationships/media" Target="../media/media2.mp3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17.png"/><Relationship Id="rId11" Type="http://schemas.microsoft.com/office/2007/relationships/media" Target="../media/media6.mp3"/><Relationship Id="rId5" Type="http://schemas.microsoft.com/office/2007/relationships/media" Target="../media/media1.mp3"/><Relationship Id="rId10" Type="http://schemas.microsoft.com/office/2007/relationships/media" Target="../media/media5.mp3"/><Relationship Id="rId4" Type="http://schemas.openxmlformats.org/officeDocument/2006/relationships/image" Target="../media/image21.png"/><Relationship Id="rId9" Type="http://schemas.microsoft.com/office/2007/relationships/media" Target="../media/media4.mp3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media" Target="../media/media3.mp3"/><Relationship Id="rId3" Type="http://schemas.openxmlformats.org/officeDocument/2006/relationships/image" Target="../media/image14.png"/><Relationship Id="rId7" Type="http://schemas.microsoft.com/office/2007/relationships/media" Target="../media/media2.mp3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17.png"/><Relationship Id="rId11" Type="http://schemas.microsoft.com/office/2007/relationships/media" Target="../media/media6.mp3"/><Relationship Id="rId5" Type="http://schemas.microsoft.com/office/2007/relationships/media" Target="../media/media1.mp3"/><Relationship Id="rId10" Type="http://schemas.microsoft.com/office/2007/relationships/media" Target="../media/media5.mp3"/><Relationship Id="rId4" Type="http://schemas.openxmlformats.org/officeDocument/2006/relationships/image" Target="../media/image22.png"/><Relationship Id="rId9" Type="http://schemas.microsoft.com/office/2007/relationships/media" Target="../media/media4.mp3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microsoft.com/office/2007/relationships/media" Target="../media/media3.mp3"/><Relationship Id="rId3" Type="http://schemas.openxmlformats.org/officeDocument/2006/relationships/image" Target="../media/image14.png"/><Relationship Id="rId7" Type="http://schemas.openxmlformats.org/officeDocument/2006/relationships/image" Target="../media/image20.png"/><Relationship Id="rId12" Type="http://schemas.microsoft.com/office/2007/relationships/media" Target="../media/media2.mp3"/><Relationship Id="rId2" Type="http://schemas.openxmlformats.org/officeDocument/2006/relationships/slideLayout" Target="../slideLayouts/slideLayout1.xml"/><Relationship Id="rId16" Type="http://schemas.microsoft.com/office/2007/relationships/media" Target="../media/media6.mp3"/><Relationship Id="rId1" Type="http://schemas.openxmlformats.org/officeDocument/2006/relationships/video" Target="NULL" TargetMode="External"/><Relationship Id="rId6" Type="http://schemas.openxmlformats.org/officeDocument/2006/relationships/image" Target="../media/image19.png"/><Relationship Id="rId11" Type="http://schemas.openxmlformats.org/officeDocument/2006/relationships/image" Target="../media/image17.png"/><Relationship Id="rId5" Type="http://schemas.openxmlformats.org/officeDocument/2006/relationships/image" Target="../media/image18.png"/><Relationship Id="rId15" Type="http://schemas.microsoft.com/office/2007/relationships/media" Target="../media/media5.mp3"/><Relationship Id="rId10" Type="http://schemas.microsoft.com/office/2007/relationships/media" Target="../media/media1.mp3"/><Relationship Id="rId4" Type="http://schemas.openxmlformats.org/officeDocument/2006/relationships/image" Target="../media/image16.png"/><Relationship Id="rId9" Type="http://schemas.openxmlformats.org/officeDocument/2006/relationships/image" Target="../media/image22.png"/><Relationship Id="rId14" Type="http://schemas.microsoft.com/office/2007/relationships/media" Target="../media/media4.mp3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media" Target="../media/media7.mp3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39.png"/><Relationship Id="rId4" Type="http://schemas.openxmlformats.org/officeDocument/2006/relationships/image" Target="../media/image35.png"/><Relationship Id="rId9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3137" y="-30773"/>
            <a:ext cx="12298274" cy="69195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D934F0B-7D32-D163-A84A-29BF3DEBAA05}"/>
              </a:ext>
            </a:extLst>
          </p:cNvPr>
          <p:cNvSpPr txBox="1"/>
          <p:nvPr/>
        </p:nvSpPr>
        <p:spPr>
          <a:xfrm>
            <a:off x="5847185" y="2971800"/>
            <a:ext cx="614887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Unit 3: WEATHER</a:t>
            </a:r>
          </a:p>
          <a:p>
            <a:pPr algn="ctr"/>
            <a:r>
              <a:rPr lang="en-US" sz="3600" b="1" dirty="0">
                <a:solidFill>
                  <a:srgbClr val="00B050"/>
                </a:solidFill>
              </a:rPr>
              <a:t>Lesson 2.1</a:t>
            </a:r>
          </a:p>
          <a:p>
            <a:pPr algn="ctr"/>
            <a:r>
              <a:rPr lang="en-US" sz="3600" b="1" dirty="0">
                <a:solidFill>
                  <a:srgbClr val="0070C0"/>
                </a:solidFill>
              </a:rPr>
              <a:t>Page 37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04800" y="275771"/>
            <a:ext cx="3048000" cy="1175658"/>
            <a:chOff x="304800" y="275771"/>
            <a:chExt cx="3048000" cy="1175658"/>
          </a:xfrm>
        </p:grpSpPr>
        <p:sp>
          <p:nvSpPr>
            <p:cNvPr id="6" name="Rounded Rectangle 5"/>
            <p:cNvSpPr/>
            <p:nvPr/>
          </p:nvSpPr>
          <p:spPr>
            <a:xfrm>
              <a:off x="304800" y="275771"/>
              <a:ext cx="3048000" cy="1175658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F86D14A8-B85F-AEB8-223B-FB02B672C119}"/>
                </a:ext>
              </a:extLst>
            </p:cNvPr>
            <p:cNvSpPr txBox="1"/>
            <p:nvPr/>
          </p:nvSpPr>
          <p:spPr>
            <a:xfrm>
              <a:off x="539846" y="377861"/>
              <a:ext cx="2510624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</a:rPr>
                <a:t>Ngoc Lam</a:t>
              </a:r>
            </a:p>
            <a:p>
              <a:pPr algn="ctr"/>
              <a:r>
                <a:rPr lang="en-US" sz="2800" b="1" dirty="0" smtClean="0">
                  <a:solidFill>
                    <a:srgbClr val="FF0000"/>
                  </a:solidFill>
                </a:rPr>
                <a:t> Primary School</a:t>
              </a:r>
              <a:endParaRPr lang="x-none" sz="28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07144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2133FF3-E3F2-64F9-2E35-BE0A7D1D6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0737" y="685895"/>
            <a:ext cx="2018879" cy="19660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91B24B7-6D70-B5BD-0D2A-12FA5483B0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031" y="739504"/>
            <a:ext cx="1933764" cy="18588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20A4DF2-869A-98C7-5E42-821E80E1EC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755" y="3560265"/>
            <a:ext cx="2156092" cy="20803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FFB0D77-DF30-0C51-9D8D-8D3EBE5874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5931" y="709976"/>
            <a:ext cx="2080371" cy="21401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BE9E9CF-D240-E230-1A76-DBB4F36181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78260" y="3655686"/>
            <a:ext cx="2180005" cy="20564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B2722B4-FBCE-29BD-7B4C-D6D56195F7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9983" y="3655686"/>
            <a:ext cx="2172034" cy="2124210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xmlns="" id="{C2CA84DB-1384-7B1A-3425-FF4179033B3F}"/>
              </a:ext>
            </a:extLst>
          </p:cNvPr>
          <p:cNvSpPr/>
          <p:nvPr/>
        </p:nvSpPr>
        <p:spPr>
          <a:xfrm>
            <a:off x="4844191" y="273282"/>
            <a:ext cx="2757453" cy="238259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xmlns="" id="{B2B27BD4-351A-52C9-6929-C89570AD5BA0}"/>
              </a:ext>
            </a:extLst>
          </p:cNvPr>
          <p:cNvSpPr/>
          <p:nvPr/>
        </p:nvSpPr>
        <p:spPr>
          <a:xfrm>
            <a:off x="1349101" y="187570"/>
            <a:ext cx="2757453" cy="2382599"/>
          </a:xfrm>
          <a:prstGeom prst="cloud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xmlns="" id="{91E4E39B-D659-C927-175D-D83384541866}"/>
              </a:ext>
            </a:extLst>
          </p:cNvPr>
          <p:cNvSpPr/>
          <p:nvPr/>
        </p:nvSpPr>
        <p:spPr>
          <a:xfrm>
            <a:off x="8389535" y="3429000"/>
            <a:ext cx="2757453" cy="2382599"/>
          </a:xfrm>
          <a:prstGeom prst="clou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xmlns="" id="{B406DD90-F5F7-7616-B285-28507B51DAD2}"/>
              </a:ext>
            </a:extLst>
          </p:cNvPr>
          <p:cNvSpPr/>
          <p:nvPr/>
        </p:nvSpPr>
        <p:spPr>
          <a:xfrm>
            <a:off x="8430571" y="586410"/>
            <a:ext cx="2757453" cy="2470128"/>
          </a:xfrm>
          <a:prstGeom prst="cloud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xmlns="" id="{9E679BBA-BDF5-660E-9063-89CBFEC034FA}"/>
              </a:ext>
            </a:extLst>
          </p:cNvPr>
          <p:cNvSpPr/>
          <p:nvPr/>
        </p:nvSpPr>
        <p:spPr>
          <a:xfrm>
            <a:off x="799761" y="3265930"/>
            <a:ext cx="2757453" cy="2382599"/>
          </a:xfrm>
          <a:prstGeom prst="clou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B2172D7-300A-2FEA-AF53-76B15F3EC547}"/>
              </a:ext>
            </a:extLst>
          </p:cNvPr>
          <p:cNvSpPr txBox="1"/>
          <p:nvPr/>
        </p:nvSpPr>
        <p:spPr>
          <a:xfrm>
            <a:off x="6275146" y="2339202"/>
            <a:ext cx="31699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8000" b="1" dirty="0">
                <a:solidFill>
                  <a:srgbClr val="0070C0"/>
                </a:solidFill>
              </a:rPr>
              <a:t>rainy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xmlns="" id="{00076BDF-0F87-9DE0-9F75-6801579E7510}"/>
              </a:ext>
            </a:extLst>
          </p:cNvPr>
          <p:cNvSpPr/>
          <p:nvPr/>
        </p:nvSpPr>
        <p:spPr>
          <a:xfrm>
            <a:off x="4691057" y="3530652"/>
            <a:ext cx="3041564" cy="2641453"/>
          </a:xfrm>
          <a:prstGeom prst="clou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882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2133FF3-E3F2-64F9-2E35-BE0A7D1D6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0737" y="685895"/>
            <a:ext cx="2018879" cy="19660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91B24B7-6D70-B5BD-0D2A-12FA5483B0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031" y="739504"/>
            <a:ext cx="1933764" cy="18588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20A4DF2-869A-98C7-5E42-821E80E1EC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755" y="3560265"/>
            <a:ext cx="2156092" cy="20803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FFB0D77-DF30-0C51-9D8D-8D3EBE5874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5931" y="709976"/>
            <a:ext cx="2080371" cy="21401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BE9E9CF-D240-E230-1A76-DBB4F36181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78260" y="3655686"/>
            <a:ext cx="2180005" cy="20564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B2722B4-FBCE-29BD-7B4C-D6D56195F7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9983" y="3655686"/>
            <a:ext cx="2172034" cy="2124210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xmlns="" id="{5F9B898C-F228-94E7-34A0-8BA85B5D7886}"/>
              </a:ext>
            </a:extLst>
          </p:cNvPr>
          <p:cNvSpPr/>
          <p:nvPr/>
        </p:nvSpPr>
        <p:spPr>
          <a:xfrm>
            <a:off x="4784557" y="412428"/>
            <a:ext cx="2757453" cy="238259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xmlns="" id="{7ADB16D2-F7E9-46F2-A14B-5AADAF1D1565}"/>
              </a:ext>
            </a:extLst>
          </p:cNvPr>
          <p:cNvSpPr/>
          <p:nvPr/>
        </p:nvSpPr>
        <p:spPr>
          <a:xfrm>
            <a:off x="1289467" y="326716"/>
            <a:ext cx="2757453" cy="2382599"/>
          </a:xfrm>
          <a:prstGeom prst="cloud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xmlns="" id="{CC48DC15-CDB0-17DE-0296-3D41DD681895}"/>
              </a:ext>
            </a:extLst>
          </p:cNvPr>
          <p:cNvSpPr/>
          <p:nvPr/>
        </p:nvSpPr>
        <p:spPr>
          <a:xfrm>
            <a:off x="8329901" y="3568146"/>
            <a:ext cx="2757453" cy="2382599"/>
          </a:xfrm>
          <a:prstGeom prst="clou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xmlns="" id="{8FD51680-8C9A-E85C-81EA-C21EB436C218}"/>
              </a:ext>
            </a:extLst>
          </p:cNvPr>
          <p:cNvSpPr/>
          <p:nvPr/>
        </p:nvSpPr>
        <p:spPr>
          <a:xfrm>
            <a:off x="622074" y="3448851"/>
            <a:ext cx="2757453" cy="2470128"/>
          </a:xfrm>
          <a:prstGeom prst="clou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xmlns="" id="{9814E371-E171-6969-2FAD-3EC267D76E16}"/>
              </a:ext>
            </a:extLst>
          </p:cNvPr>
          <p:cNvSpPr/>
          <p:nvPr/>
        </p:nvSpPr>
        <p:spPr>
          <a:xfrm>
            <a:off x="8234391" y="685895"/>
            <a:ext cx="2757453" cy="2382599"/>
          </a:xfrm>
          <a:prstGeom prst="cloud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563A63B-0744-E401-5B94-34EC2F67321B}"/>
              </a:ext>
            </a:extLst>
          </p:cNvPr>
          <p:cNvSpPr txBox="1"/>
          <p:nvPr/>
        </p:nvSpPr>
        <p:spPr>
          <a:xfrm>
            <a:off x="2853385" y="2367190"/>
            <a:ext cx="31699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8000" b="1" dirty="0">
                <a:solidFill>
                  <a:srgbClr val="0070C0"/>
                </a:solidFill>
              </a:rPr>
              <a:t>sunny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xmlns="" id="{042A866B-6A53-D140-6D2C-244BE03B2791}"/>
              </a:ext>
            </a:extLst>
          </p:cNvPr>
          <p:cNvSpPr/>
          <p:nvPr/>
        </p:nvSpPr>
        <p:spPr>
          <a:xfrm>
            <a:off x="4631423" y="3669798"/>
            <a:ext cx="3041564" cy="2641453"/>
          </a:xfrm>
          <a:prstGeom prst="clou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354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55166" y="3995535"/>
            <a:ext cx="39060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xmlns="" val="2866543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994" y="-90881"/>
            <a:ext cx="10506272" cy="695886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New words</a:t>
            </a:r>
          </a:p>
          <a:p>
            <a:pPr algn="ctr"/>
            <a:r>
              <a:rPr lang="en-US" sz="3600" i="1" dirty="0"/>
              <a:t>do arts and crafts, fly a kite, </a:t>
            </a:r>
          </a:p>
          <a:p>
            <a:pPr algn="ctr"/>
            <a:r>
              <a:rPr lang="en-US" sz="3600" i="1" dirty="0"/>
              <a:t>make a snowman, go skiing, </a:t>
            </a:r>
          </a:p>
          <a:p>
            <a:pPr algn="ctr"/>
            <a:r>
              <a:rPr lang="en-US" sz="3600" i="1" dirty="0"/>
              <a:t>go for a walk, </a:t>
            </a:r>
          </a:p>
          <a:p>
            <a:pPr algn="ctr"/>
            <a:r>
              <a:rPr lang="en-US" sz="3600" i="1" dirty="0"/>
              <a:t>have a picnic.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xmlns="" val="3449769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E8F90C7-E1DA-DAF4-0867-C0AECEC62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76" y="543648"/>
            <a:ext cx="5037257" cy="5029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46341CB-9D6E-7D08-F4ED-B368B90ABF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391" y="1859142"/>
            <a:ext cx="11589226" cy="292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314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E8F90C7-E1DA-DAF4-0867-C0AECEC62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76" y="543648"/>
            <a:ext cx="5037257" cy="5029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6E2BD58-EAB3-FB3B-BACF-3FE758A1AA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200" y="1203714"/>
            <a:ext cx="4608919" cy="4591327"/>
          </a:xfrm>
          <a:prstGeom prst="rect">
            <a:avLst/>
          </a:prstGeom>
        </p:spPr>
      </p:pic>
      <p:sp>
        <p:nvSpPr>
          <p:cNvPr id="16" name="dress 1">
            <a:extLst>
              <a:ext uri="{FF2B5EF4-FFF2-40B4-BE49-F238E27FC236}">
                <a16:creationId xmlns:a16="http://schemas.microsoft.com/office/drawing/2014/main" xmlns="" id="{171BBEAB-A785-8A64-A276-FD7EC836191A}"/>
              </a:ext>
            </a:extLst>
          </p:cNvPr>
          <p:cNvSpPr txBox="1"/>
          <p:nvPr/>
        </p:nvSpPr>
        <p:spPr>
          <a:xfrm>
            <a:off x="6879490" y="1734548"/>
            <a:ext cx="2114977" cy="1200329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do arts and crafts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D91E9C54-349C-89C9-144A-AAE6F417750A}"/>
              </a:ext>
            </a:extLst>
          </p:cNvPr>
          <p:cNvSpPr txBox="1"/>
          <p:nvPr/>
        </p:nvSpPr>
        <p:spPr>
          <a:xfrm>
            <a:off x="6938671" y="3698110"/>
            <a:ext cx="1996613" cy="101566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/duː ˌɑːrts ən ˈkræfts/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làm đồ thủ công</a:t>
            </a:r>
          </a:p>
        </p:txBody>
      </p:sp>
      <p:pic>
        <p:nvPicPr>
          <p:cNvPr id="2" name="do arts and crafts">
            <a:hlinkClick r:id="" action="ppaction://media"/>
            <a:extLst>
              <a:ext uri="{FF2B5EF4-FFF2-40B4-BE49-F238E27FC236}">
                <a16:creationId xmlns:a16="http://schemas.microsoft.com/office/drawing/2014/main" xmlns="" id="{F396D1F3-7C0B-F527-C5EF-2D297D2AF879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519120" y="612156"/>
            <a:ext cx="487363" cy="487363"/>
          </a:xfrm>
          <a:prstGeom prst="rect">
            <a:avLst/>
          </a:prstGeom>
        </p:spPr>
      </p:pic>
      <p:pic>
        <p:nvPicPr>
          <p:cNvPr id="4" name="fly a kite">
            <a:hlinkClick r:id="" action="ppaction://media"/>
            <a:extLst>
              <a:ext uri="{FF2B5EF4-FFF2-40B4-BE49-F238E27FC236}">
                <a16:creationId xmlns:a16="http://schemas.microsoft.com/office/drawing/2014/main" xmlns="" id="{D317D057-C724-2806-FE9F-9C4FC9EA408C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519119" y="596019"/>
            <a:ext cx="487363" cy="487363"/>
          </a:xfrm>
          <a:prstGeom prst="rect">
            <a:avLst/>
          </a:prstGeom>
        </p:spPr>
      </p:pic>
      <p:pic>
        <p:nvPicPr>
          <p:cNvPr id="7" name="go for a walk ">
            <a:hlinkClick r:id="" action="ppaction://media"/>
            <a:extLst>
              <a:ext uri="{FF2B5EF4-FFF2-40B4-BE49-F238E27FC236}">
                <a16:creationId xmlns:a16="http://schemas.microsoft.com/office/drawing/2014/main" xmlns="" id="{30814C27-6ABE-9088-8307-FF9A8000D989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519119" y="611260"/>
            <a:ext cx="487363" cy="487363"/>
          </a:xfrm>
          <a:prstGeom prst="rect">
            <a:avLst/>
          </a:prstGeom>
        </p:spPr>
      </p:pic>
      <p:pic>
        <p:nvPicPr>
          <p:cNvPr id="8" name="go skiing">
            <a:hlinkClick r:id="" action="ppaction://media"/>
            <a:extLst>
              <a:ext uri="{FF2B5EF4-FFF2-40B4-BE49-F238E27FC236}">
                <a16:creationId xmlns:a16="http://schemas.microsoft.com/office/drawing/2014/main" xmlns="" id="{B02E9B15-F746-591E-A395-F0B2782E8E2D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585878" y="580778"/>
            <a:ext cx="487363" cy="487363"/>
          </a:xfrm>
          <a:prstGeom prst="rect">
            <a:avLst/>
          </a:prstGeom>
        </p:spPr>
      </p:pic>
      <p:pic>
        <p:nvPicPr>
          <p:cNvPr id="10" name="have a picnic">
            <a:hlinkClick r:id="" action="ppaction://media"/>
            <a:extLst>
              <a:ext uri="{FF2B5EF4-FFF2-40B4-BE49-F238E27FC236}">
                <a16:creationId xmlns:a16="http://schemas.microsoft.com/office/drawing/2014/main" xmlns="" id="{7F58AABF-0DB1-79D8-A945-75838F8E50F0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0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552498" y="559249"/>
            <a:ext cx="487363" cy="487363"/>
          </a:xfrm>
          <a:prstGeom prst="rect">
            <a:avLst/>
          </a:prstGeom>
        </p:spPr>
      </p:pic>
      <p:pic>
        <p:nvPicPr>
          <p:cNvPr id="12" name="make a snowman">
            <a:hlinkClick r:id="" action="ppaction://media"/>
            <a:extLst>
              <a:ext uri="{FF2B5EF4-FFF2-40B4-BE49-F238E27FC236}">
                <a16:creationId xmlns:a16="http://schemas.microsoft.com/office/drawing/2014/main" xmlns="" id="{098C3847-7BD5-9FA3-1C26-DAD1B1E5331F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585876" y="589732"/>
            <a:ext cx="487363" cy="48736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EFBC5AD-57BD-8CA6-6EEF-239F8EC19D39}"/>
              </a:ext>
            </a:extLst>
          </p:cNvPr>
          <p:cNvSpPr txBox="1"/>
          <p:nvPr/>
        </p:nvSpPr>
        <p:spPr>
          <a:xfrm>
            <a:off x="6570524" y="498760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F397576A-6AB7-0897-018B-F5B338671F61}"/>
              </a:ext>
            </a:extLst>
          </p:cNvPr>
          <p:cNvSpPr/>
          <p:nvPr/>
        </p:nvSpPr>
        <p:spPr>
          <a:xfrm>
            <a:off x="5135933" y="386546"/>
            <a:ext cx="1434591" cy="9993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824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5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vide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vide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vide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vide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</p:childTnLst>
        </p:cTn>
      </p:par>
    </p:tnLst>
    <p:bldLst>
      <p:bldP spid="16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E8F90C7-E1DA-DAF4-0867-C0AECEC62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76" y="543648"/>
            <a:ext cx="5037257" cy="5029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4880919-5A66-1332-B61A-513598EADD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769" y="1308507"/>
            <a:ext cx="4571159" cy="4659065"/>
          </a:xfrm>
          <a:prstGeom prst="rect">
            <a:avLst/>
          </a:prstGeom>
        </p:spPr>
      </p:pic>
      <p:sp>
        <p:nvSpPr>
          <p:cNvPr id="17" name="shirt 1">
            <a:extLst>
              <a:ext uri="{FF2B5EF4-FFF2-40B4-BE49-F238E27FC236}">
                <a16:creationId xmlns:a16="http://schemas.microsoft.com/office/drawing/2014/main" xmlns="" id="{5C1FD99C-8E14-9B78-0F1B-7A3A355E1A52}"/>
              </a:ext>
            </a:extLst>
          </p:cNvPr>
          <p:cNvSpPr txBox="1"/>
          <p:nvPr/>
        </p:nvSpPr>
        <p:spPr>
          <a:xfrm>
            <a:off x="6484075" y="2605885"/>
            <a:ext cx="3692313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fly a kite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A48AB1A-6018-72B4-7645-F86FDE45CE38}"/>
              </a:ext>
            </a:extLst>
          </p:cNvPr>
          <p:cNvSpPr txBox="1"/>
          <p:nvPr/>
        </p:nvSpPr>
        <p:spPr>
          <a:xfrm>
            <a:off x="7398040" y="4196077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000" dirty="0"/>
              <a:t>/flaɪ ə kaɪt/</a:t>
            </a:r>
            <a:endParaRPr lang="en-US" sz="2000" dirty="0"/>
          </a:p>
          <a:p>
            <a:pPr algn="ctr"/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thả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diều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do arts and crafts">
            <a:hlinkClick r:id="" action="ppaction://media"/>
            <a:extLst>
              <a:ext uri="{FF2B5EF4-FFF2-40B4-BE49-F238E27FC236}">
                <a16:creationId xmlns:a16="http://schemas.microsoft.com/office/drawing/2014/main" xmlns="" id="{F396D1F3-7C0B-F527-C5EF-2D297D2AF879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519120" y="612156"/>
            <a:ext cx="487363" cy="487363"/>
          </a:xfrm>
          <a:prstGeom prst="rect">
            <a:avLst/>
          </a:prstGeom>
        </p:spPr>
      </p:pic>
      <p:pic>
        <p:nvPicPr>
          <p:cNvPr id="4" name="fly a kite">
            <a:hlinkClick r:id="" action="ppaction://media"/>
            <a:extLst>
              <a:ext uri="{FF2B5EF4-FFF2-40B4-BE49-F238E27FC236}">
                <a16:creationId xmlns:a16="http://schemas.microsoft.com/office/drawing/2014/main" xmlns="" id="{D317D057-C724-2806-FE9F-9C4FC9EA408C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519119" y="596019"/>
            <a:ext cx="487363" cy="487363"/>
          </a:xfrm>
          <a:prstGeom prst="rect">
            <a:avLst/>
          </a:prstGeom>
        </p:spPr>
      </p:pic>
      <p:pic>
        <p:nvPicPr>
          <p:cNvPr id="7" name="go for a walk ">
            <a:hlinkClick r:id="" action="ppaction://media"/>
            <a:extLst>
              <a:ext uri="{FF2B5EF4-FFF2-40B4-BE49-F238E27FC236}">
                <a16:creationId xmlns:a16="http://schemas.microsoft.com/office/drawing/2014/main" xmlns="" id="{30814C27-6ABE-9088-8307-FF9A8000D989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519119" y="611260"/>
            <a:ext cx="487363" cy="487363"/>
          </a:xfrm>
          <a:prstGeom prst="rect">
            <a:avLst/>
          </a:prstGeom>
        </p:spPr>
      </p:pic>
      <p:pic>
        <p:nvPicPr>
          <p:cNvPr id="8" name="go skiing">
            <a:hlinkClick r:id="" action="ppaction://media"/>
            <a:extLst>
              <a:ext uri="{FF2B5EF4-FFF2-40B4-BE49-F238E27FC236}">
                <a16:creationId xmlns:a16="http://schemas.microsoft.com/office/drawing/2014/main" xmlns="" id="{B02E9B15-F746-591E-A395-F0B2782E8E2D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585878" y="580778"/>
            <a:ext cx="487363" cy="487363"/>
          </a:xfrm>
          <a:prstGeom prst="rect">
            <a:avLst/>
          </a:prstGeom>
        </p:spPr>
      </p:pic>
      <p:pic>
        <p:nvPicPr>
          <p:cNvPr id="10" name="have a picnic">
            <a:hlinkClick r:id="" action="ppaction://media"/>
            <a:extLst>
              <a:ext uri="{FF2B5EF4-FFF2-40B4-BE49-F238E27FC236}">
                <a16:creationId xmlns:a16="http://schemas.microsoft.com/office/drawing/2014/main" xmlns="" id="{7F58AABF-0DB1-79D8-A945-75838F8E50F0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0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552498" y="559249"/>
            <a:ext cx="487363" cy="487363"/>
          </a:xfrm>
          <a:prstGeom prst="rect">
            <a:avLst/>
          </a:prstGeom>
        </p:spPr>
      </p:pic>
      <p:pic>
        <p:nvPicPr>
          <p:cNvPr id="12" name="make a snowman">
            <a:hlinkClick r:id="" action="ppaction://media"/>
            <a:extLst>
              <a:ext uri="{FF2B5EF4-FFF2-40B4-BE49-F238E27FC236}">
                <a16:creationId xmlns:a16="http://schemas.microsoft.com/office/drawing/2014/main" xmlns="" id="{098C3847-7BD5-9FA3-1C26-DAD1B1E5331F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585876" y="589732"/>
            <a:ext cx="487363" cy="48736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EFBC5AD-57BD-8CA6-6EEF-239F8EC19D39}"/>
              </a:ext>
            </a:extLst>
          </p:cNvPr>
          <p:cNvSpPr txBox="1"/>
          <p:nvPr/>
        </p:nvSpPr>
        <p:spPr>
          <a:xfrm>
            <a:off x="6570524" y="498760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F397576A-6AB7-0897-018B-F5B338671F61}"/>
              </a:ext>
            </a:extLst>
          </p:cNvPr>
          <p:cNvSpPr/>
          <p:nvPr/>
        </p:nvSpPr>
        <p:spPr>
          <a:xfrm>
            <a:off x="5135933" y="386546"/>
            <a:ext cx="1434591" cy="9993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374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vide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8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vide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vide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vide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</p:childTnLst>
        </p:cTn>
      </p:par>
    </p:tnLst>
    <p:bldLst>
      <p:bldP spid="17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E8F90C7-E1DA-DAF4-0867-C0AECEC62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76" y="543648"/>
            <a:ext cx="5037257" cy="5029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0426598-35F5-8BA2-00EE-E4E6DBC868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75" y="1577660"/>
            <a:ext cx="3859470" cy="3999532"/>
          </a:xfrm>
          <a:prstGeom prst="rect">
            <a:avLst/>
          </a:prstGeom>
        </p:spPr>
      </p:pic>
      <p:sp>
        <p:nvSpPr>
          <p:cNvPr id="18" name="shorts 1">
            <a:extLst>
              <a:ext uri="{FF2B5EF4-FFF2-40B4-BE49-F238E27FC236}">
                <a16:creationId xmlns:a16="http://schemas.microsoft.com/office/drawing/2014/main" xmlns="" id="{6CE10A5A-B32A-C41E-F696-C0A9B6B7FC7F}"/>
              </a:ext>
            </a:extLst>
          </p:cNvPr>
          <p:cNvSpPr txBox="1"/>
          <p:nvPr/>
        </p:nvSpPr>
        <p:spPr>
          <a:xfrm>
            <a:off x="6093077" y="2312036"/>
            <a:ext cx="358186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have a picnic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06EBBF2-394D-B2D0-A39E-D8749557A976}"/>
              </a:ext>
            </a:extLst>
          </p:cNvPr>
          <p:cNvSpPr txBox="1"/>
          <p:nvPr/>
        </p:nvSpPr>
        <p:spPr>
          <a:xfrm>
            <a:off x="6351812" y="3694425"/>
            <a:ext cx="2890511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sz="2000" dirty="0" err="1"/>
              <a:t>hæv</a:t>
            </a:r>
            <a:r>
              <a:rPr lang="en-US" sz="2000" dirty="0"/>
              <a:t> ə ˈ</a:t>
            </a:r>
            <a:r>
              <a:rPr lang="en-US" sz="2000" dirty="0" err="1"/>
              <a:t>pɪknɪk</a:t>
            </a:r>
            <a:r>
              <a:rPr lang="en-US" sz="2000" dirty="0"/>
              <a:t>/</a:t>
            </a:r>
          </a:p>
          <a:p>
            <a:pPr algn="ctr"/>
            <a:r>
              <a:rPr lang="en-US" sz="2000" dirty="0" err="1"/>
              <a:t>đi</a:t>
            </a:r>
            <a:r>
              <a:rPr lang="en-US" sz="2000" dirty="0"/>
              <a:t> </a:t>
            </a:r>
            <a:r>
              <a:rPr lang="en-US" sz="2000" dirty="0" err="1"/>
              <a:t>dã</a:t>
            </a:r>
            <a:r>
              <a:rPr lang="en-US" sz="2000" dirty="0"/>
              <a:t> </a:t>
            </a:r>
            <a:r>
              <a:rPr lang="en-US" sz="2000" dirty="0" err="1"/>
              <a:t>ngoại</a:t>
            </a:r>
            <a:endParaRPr lang="en-US" sz="2000" dirty="0"/>
          </a:p>
        </p:txBody>
      </p:sp>
      <p:pic>
        <p:nvPicPr>
          <p:cNvPr id="2" name="do arts and crafts">
            <a:hlinkClick r:id="" action="ppaction://media"/>
            <a:extLst>
              <a:ext uri="{FF2B5EF4-FFF2-40B4-BE49-F238E27FC236}">
                <a16:creationId xmlns:a16="http://schemas.microsoft.com/office/drawing/2014/main" xmlns="" id="{F396D1F3-7C0B-F527-C5EF-2D297D2AF879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519120" y="612156"/>
            <a:ext cx="487363" cy="487363"/>
          </a:xfrm>
          <a:prstGeom prst="rect">
            <a:avLst/>
          </a:prstGeom>
        </p:spPr>
      </p:pic>
      <p:pic>
        <p:nvPicPr>
          <p:cNvPr id="4" name="fly a kite">
            <a:hlinkClick r:id="" action="ppaction://media"/>
            <a:extLst>
              <a:ext uri="{FF2B5EF4-FFF2-40B4-BE49-F238E27FC236}">
                <a16:creationId xmlns:a16="http://schemas.microsoft.com/office/drawing/2014/main" xmlns="" id="{D317D057-C724-2806-FE9F-9C4FC9EA408C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519119" y="596019"/>
            <a:ext cx="487363" cy="487363"/>
          </a:xfrm>
          <a:prstGeom prst="rect">
            <a:avLst/>
          </a:prstGeom>
        </p:spPr>
      </p:pic>
      <p:pic>
        <p:nvPicPr>
          <p:cNvPr id="7" name="go for a walk ">
            <a:hlinkClick r:id="" action="ppaction://media"/>
            <a:extLst>
              <a:ext uri="{FF2B5EF4-FFF2-40B4-BE49-F238E27FC236}">
                <a16:creationId xmlns:a16="http://schemas.microsoft.com/office/drawing/2014/main" xmlns="" id="{30814C27-6ABE-9088-8307-FF9A8000D989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519119" y="611260"/>
            <a:ext cx="487363" cy="487363"/>
          </a:xfrm>
          <a:prstGeom prst="rect">
            <a:avLst/>
          </a:prstGeom>
        </p:spPr>
      </p:pic>
      <p:pic>
        <p:nvPicPr>
          <p:cNvPr id="8" name="go skiing">
            <a:hlinkClick r:id="" action="ppaction://media"/>
            <a:extLst>
              <a:ext uri="{FF2B5EF4-FFF2-40B4-BE49-F238E27FC236}">
                <a16:creationId xmlns:a16="http://schemas.microsoft.com/office/drawing/2014/main" xmlns="" id="{B02E9B15-F746-591E-A395-F0B2782E8E2D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585878" y="580778"/>
            <a:ext cx="487363" cy="487363"/>
          </a:xfrm>
          <a:prstGeom prst="rect">
            <a:avLst/>
          </a:prstGeom>
        </p:spPr>
      </p:pic>
      <p:pic>
        <p:nvPicPr>
          <p:cNvPr id="10" name="have a picnic">
            <a:hlinkClick r:id="" action="ppaction://media"/>
            <a:extLst>
              <a:ext uri="{FF2B5EF4-FFF2-40B4-BE49-F238E27FC236}">
                <a16:creationId xmlns:a16="http://schemas.microsoft.com/office/drawing/2014/main" xmlns="" id="{7F58AABF-0DB1-79D8-A945-75838F8E50F0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0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552498" y="559249"/>
            <a:ext cx="487363" cy="487363"/>
          </a:xfrm>
          <a:prstGeom prst="rect">
            <a:avLst/>
          </a:prstGeom>
        </p:spPr>
      </p:pic>
      <p:pic>
        <p:nvPicPr>
          <p:cNvPr id="12" name="make a snowman">
            <a:hlinkClick r:id="" action="ppaction://media"/>
            <a:extLst>
              <a:ext uri="{FF2B5EF4-FFF2-40B4-BE49-F238E27FC236}">
                <a16:creationId xmlns:a16="http://schemas.microsoft.com/office/drawing/2014/main" xmlns="" id="{098C3847-7BD5-9FA3-1C26-DAD1B1E5331F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585876" y="589732"/>
            <a:ext cx="487363" cy="48736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EFBC5AD-57BD-8CA6-6EEF-239F8EC19D39}"/>
              </a:ext>
            </a:extLst>
          </p:cNvPr>
          <p:cNvSpPr txBox="1"/>
          <p:nvPr/>
        </p:nvSpPr>
        <p:spPr>
          <a:xfrm>
            <a:off x="6570524" y="498760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F397576A-6AB7-0897-018B-F5B338671F61}"/>
              </a:ext>
            </a:extLst>
          </p:cNvPr>
          <p:cNvSpPr/>
          <p:nvPr/>
        </p:nvSpPr>
        <p:spPr>
          <a:xfrm>
            <a:off x="5135933" y="386546"/>
            <a:ext cx="1434591" cy="9993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634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vide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vide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vide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vide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76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</p:childTnLst>
        </p:cTn>
      </p:par>
    </p:tnLst>
    <p:bldLst>
      <p:bldP spid="18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E8F90C7-E1DA-DAF4-0867-C0AECEC62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76" y="543648"/>
            <a:ext cx="5037257" cy="5029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64E6615-3F7C-FFFD-93F7-A648F306AD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368" y="1268413"/>
            <a:ext cx="4149264" cy="4149264"/>
          </a:xfrm>
          <a:prstGeom prst="rect">
            <a:avLst/>
          </a:prstGeom>
        </p:spPr>
      </p:pic>
      <p:sp>
        <p:nvSpPr>
          <p:cNvPr id="19" name="socks 1">
            <a:extLst>
              <a:ext uri="{FF2B5EF4-FFF2-40B4-BE49-F238E27FC236}">
                <a16:creationId xmlns:a16="http://schemas.microsoft.com/office/drawing/2014/main" xmlns="" id="{041C7911-51F9-02CB-A0B6-940EB25F1365}"/>
              </a:ext>
            </a:extLst>
          </p:cNvPr>
          <p:cNvSpPr txBox="1"/>
          <p:nvPr/>
        </p:nvSpPr>
        <p:spPr>
          <a:xfrm>
            <a:off x="6625035" y="2425232"/>
            <a:ext cx="4362947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make a </a:t>
            </a:r>
            <a:r>
              <a:rPr lang="en-US" sz="3600" dirty="0" smtClean="0">
                <a:solidFill>
                  <a:srgbClr val="0070C0"/>
                </a:solidFill>
              </a:rPr>
              <a:t>snowman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94A003E-B35D-376F-8D48-E5EC2547D246}"/>
              </a:ext>
            </a:extLst>
          </p:cNvPr>
          <p:cNvSpPr txBox="1"/>
          <p:nvPr/>
        </p:nvSpPr>
        <p:spPr>
          <a:xfrm>
            <a:off x="6679547" y="3343045"/>
            <a:ext cx="4253924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sz="2000" dirty="0" err="1"/>
              <a:t>meɪk</a:t>
            </a:r>
            <a:r>
              <a:rPr lang="en-US" sz="2000" dirty="0"/>
              <a:t> ə ˈ</a:t>
            </a:r>
            <a:r>
              <a:rPr lang="en-US" sz="2000" dirty="0" err="1"/>
              <a:t>snoʊmæn</a:t>
            </a:r>
            <a:r>
              <a:rPr lang="en-US" sz="2000" dirty="0"/>
              <a:t>/ </a:t>
            </a:r>
          </a:p>
          <a:p>
            <a:pPr algn="ctr"/>
            <a:r>
              <a:rPr lang="en-US" sz="2000" dirty="0" err="1"/>
              <a:t>tạo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người</a:t>
            </a:r>
            <a:r>
              <a:rPr lang="en-US" sz="2000" dirty="0"/>
              <a:t> </a:t>
            </a:r>
            <a:r>
              <a:rPr lang="en-US" sz="2000" dirty="0" err="1"/>
              <a:t>tuyết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do arts and crafts">
            <a:hlinkClick r:id="" action="ppaction://media"/>
            <a:extLst>
              <a:ext uri="{FF2B5EF4-FFF2-40B4-BE49-F238E27FC236}">
                <a16:creationId xmlns:a16="http://schemas.microsoft.com/office/drawing/2014/main" xmlns="" id="{F396D1F3-7C0B-F527-C5EF-2D297D2AF879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519120" y="612156"/>
            <a:ext cx="487363" cy="487363"/>
          </a:xfrm>
          <a:prstGeom prst="rect">
            <a:avLst/>
          </a:prstGeom>
        </p:spPr>
      </p:pic>
      <p:pic>
        <p:nvPicPr>
          <p:cNvPr id="4" name="fly a kite">
            <a:hlinkClick r:id="" action="ppaction://media"/>
            <a:extLst>
              <a:ext uri="{FF2B5EF4-FFF2-40B4-BE49-F238E27FC236}">
                <a16:creationId xmlns:a16="http://schemas.microsoft.com/office/drawing/2014/main" xmlns="" id="{D317D057-C724-2806-FE9F-9C4FC9EA408C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519119" y="596019"/>
            <a:ext cx="487363" cy="487363"/>
          </a:xfrm>
          <a:prstGeom prst="rect">
            <a:avLst/>
          </a:prstGeom>
        </p:spPr>
      </p:pic>
      <p:pic>
        <p:nvPicPr>
          <p:cNvPr id="7" name="go for a walk ">
            <a:hlinkClick r:id="" action="ppaction://media"/>
            <a:extLst>
              <a:ext uri="{FF2B5EF4-FFF2-40B4-BE49-F238E27FC236}">
                <a16:creationId xmlns:a16="http://schemas.microsoft.com/office/drawing/2014/main" xmlns="" id="{30814C27-6ABE-9088-8307-FF9A8000D989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519119" y="611260"/>
            <a:ext cx="487363" cy="487363"/>
          </a:xfrm>
          <a:prstGeom prst="rect">
            <a:avLst/>
          </a:prstGeom>
        </p:spPr>
      </p:pic>
      <p:pic>
        <p:nvPicPr>
          <p:cNvPr id="8" name="go skiing">
            <a:hlinkClick r:id="" action="ppaction://media"/>
            <a:extLst>
              <a:ext uri="{FF2B5EF4-FFF2-40B4-BE49-F238E27FC236}">
                <a16:creationId xmlns:a16="http://schemas.microsoft.com/office/drawing/2014/main" xmlns="" id="{B02E9B15-F746-591E-A395-F0B2782E8E2D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585878" y="580778"/>
            <a:ext cx="487363" cy="487363"/>
          </a:xfrm>
          <a:prstGeom prst="rect">
            <a:avLst/>
          </a:prstGeom>
        </p:spPr>
      </p:pic>
      <p:pic>
        <p:nvPicPr>
          <p:cNvPr id="10" name="have a picnic">
            <a:hlinkClick r:id="" action="ppaction://media"/>
            <a:extLst>
              <a:ext uri="{FF2B5EF4-FFF2-40B4-BE49-F238E27FC236}">
                <a16:creationId xmlns:a16="http://schemas.microsoft.com/office/drawing/2014/main" xmlns="" id="{7F58AABF-0DB1-79D8-A945-75838F8E50F0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0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552498" y="559249"/>
            <a:ext cx="487363" cy="487363"/>
          </a:xfrm>
          <a:prstGeom prst="rect">
            <a:avLst/>
          </a:prstGeom>
        </p:spPr>
      </p:pic>
      <p:pic>
        <p:nvPicPr>
          <p:cNvPr id="12" name="make a snowman">
            <a:hlinkClick r:id="" action="ppaction://media"/>
            <a:extLst>
              <a:ext uri="{FF2B5EF4-FFF2-40B4-BE49-F238E27FC236}">
                <a16:creationId xmlns:a16="http://schemas.microsoft.com/office/drawing/2014/main" xmlns="" id="{098C3847-7BD5-9FA3-1C26-DAD1B1E5331F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585876" y="589732"/>
            <a:ext cx="487363" cy="48736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EFBC5AD-57BD-8CA6-6EEF-239F8EC19D39}"/>
              </a:ext>
            </a:extLst>
          </p:cNvPr>
          <p:cNvSpPr txBox="1"/>
          <p:nvPr/>
        </p:nvSpPr>
        <p:spPr>
          <a:xfrm>
            <a:off x="6570524" y="498760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F397576A-6AB7-0897-018B-F5B338671F61}"/>
              </a:ext>
            </a:extLst>
          </p:cNvPr>
          <p:cNvSpPr/>
          <p:nvPr/>
        </p:nvSpPr>
        <p:spPr>
          <a:xfrm>
            <a:off x="5135933" y="386546"/>
            <a:ext cx="1434591" cy="9993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075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vide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vide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vide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vide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vide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23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E8F90C7-E1DA-DAF4-0867-C0AECEC62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76" y="543648"/>
            <a:ext cx="5037257" cy="5029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D807E49-9449-313C-DF5E-97542ADAA8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316" y="1253942"/>
            <a:ext cx="4321977" cy="4425705"/>
          </a:xfrm>
          <a:prstGeom prst="rect">
            <a:avLst/>
          </a:prstGeom>
        </p:spPr>
      </p:pic>
      <p:sp>
        <p:nvSpPr>
          <p:cNvPr id="24" name="pants 1">
            <a:extLst>
              <a:ext uri="{FF2B5EF4-FFF2-40B4-BE49-F238E27FC236}">
                <a16:creationId xmlns:a16="http://schemas.microsoft.com/office/drawing/2014/main" xmlns="" id="{24D30E24-7ED6-2099-844B-3B96DFCE1B28}"/>
              </a:ext>
            </a:extLst>
          </p:cNvPr>
          <p:cNvSpPr txBox="1"/>
          <p:nvPr/>
        </p:nvSpPr>
        <p:spPr>
          <a:xfrm>
            <a:off x="6570524" y="2454012"/>
            <a:ext cx="3646568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go skiing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DCE7198-9D61-CA30-0DB2-43190FA659AB}"/>
              </a:ext>
            </a:extLst>
          </p:cNvPr>
          <p:cNvSpPr txBox="1"/>
          <p:nvPr/>
        </p:nvSpPr>
        <p:spPr>
          <a:xfrm>
            <a:off x="6706778" y="3844462"/>
            <a:ext cx="3056848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000" dirty="0"/>
              <a:t>/ɡoʊ ˈskiːɪŋ/</a:t>
            </a:r>
            <a:endParaRPr lang="en-US" sz="2000" dirty="0"/>
          </a:p>
          <a:p>
            <a:pPr algn="ctr"/>
            <a:r>
              <a:rPr lang="vi-VN" sz="2000" dirty="0"/>
              <a:t>chơi trượt tuyết</a:t>
            </a:r>
          </a:p>
        </p:txBody>
      </p:sp>
      <p:pic>
        <p:nvPicPr>
          <p:cNvPr id="2" name="do arts and crafts">
            <a:hlinkClick r:id="" action="ppaction://media"/>
            <a:extLst>
              <a:ext uri="{FF2B5EF4-FFF2-40B4-BE49-F238E27FC236}">
                <a16:creationId xmlns:a16="http://schemas.microsoft.com/office/drawing/2014/main" xmlns="" id="{F396D1F3-7C0B-F527-C5EF-2D297D2AF879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519120" y="612156"/>
            <a:ext cx="487363" cy="487363"/>
          </a:xfrm>
          <a:prstGeom prst="rect">
            <a:avLst/>
          </a:prstGeom>
        </p:spPr>
      </p:pic>
      <p:pic>
        <p:nvPicPr>
          <p:cNvPr id="4" name="fly a kite">
            <a:hlinkClick r:id="" action="ppaction://media"/>
            <a:extLst>
              <a:ext uri="{FF2B5EF4-FFF2-40B4-BE49-F238E27FC236}">
                <a16:creationId xmlns:a16="http://schemas.microsoft.com/office/drawing/2014/main" xmlns="" id="{D317D057-C724-2806-FE9F-9C4FC9EA408C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519119" y="596019"/>
            <a:ext cx="487363" cy="487363"/>
          </a:xfrm>
          <a:prstGeom prst="rect">
            <a:avLst/>
          </a:prstGeom>
        </p:spPr>
      </p:pic>
      <p:pic>
        <p:nvPicPr>
          <p:cNvPr id="7" name="go for a walk ">
            <a:hlinkClick r:id="" action="ppaction://media"/>
            <a:extLst>
              <a:ext uri="{FF2B5EF4-FFF2-40B4-BE49-F238E27FC236}">
                <a16:creationId xmlns:a16="http://schemas.microsoft.com/office/drawing/2014/main" xmlns="" id="{30814C27-6ABE-9088-8307-FF9A8000D989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519119" y="611260"/>
            <a:ext cx="487363" cy="487363"/>
          </a:xfrm>
          <a:prstGeom prst="rect">
            <a:avLst/>
          </a:prstGeom>
        </p:spPr>
      </p:pic>
      <p:pic>
        <p:nvPicPr>
          <p:cNvPr id="8" name="go skiing">
            <a:hlinkClick r:id="" action="ppaction://media"/>
            <a:extLst>
              <a:ext uri="{FF2B5EF4-FFF2-40B4-BE49-F238E27FC236}">
                <a16:creationId xmlns:a16="http://schemas.microsoft.com/office/drawing/2014/main" xmlns="" id="{B02E9B15-F746-591E-A395-F0B2782E8E2D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585878" y="580778"/>
            <a:ext cx="487363" cy="487363"/>
          </a:xfrm>
          <a:prstGeom prst="rect">
            <a:avLst/>
          </a:prstGeom>
        </p:spPr>
      </p:pic>
      <p:pic>
        <p:nvPicPr>
          <p:cNvPr id="10" name="have a picnic">
            <a:hlinkClick r:id="" action="ppaction://media"/>
            <a:extLst>
              <a:ext uri="{FF2B5EF4-FFF2-40B4-BE49-F238E27FC236}">
                <a16:creationId xmlns:a16="http://schemas.microsoft.com/office/drawing/2014/main" xmlns="" id="{7F58AABF-0DB1-79D8-A945-75838F8E50F0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0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552498" y="559249"/>
            <a:ext cx="487363" cy="487363"/>
          </a:xfrm>
          <a:prstGeom prst="rect">
            <a:avLst/>
          </a:prstGeom>
        </p:spPr>
      </p:pic>
      <p:pic>
        <p:nvPicPr>
          <p:cNvPr id="12" name="make a snowman">
            <a:hlinkClick r:id="" action="ppaction://media"/>
            <a:extLst>
              <a:ext uri="{FF2B5EF4-FFF2-40B4-BE49-F238E27FC236}">
                <a16:creationId xmlns:a16="http://schemas.microsoft.com/office/drawing/2014/main" xmlns="" id="{098C3847-7BD5-9FA3-1C26-DAD1B1E5331F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585876" y="589732"/>
            <a:ext cx="487363" cy="48736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EFBC5AD-57BD-8CA6-6EEF-239F8EC19D39}"/>
              </a:ext>
            </a:extLst>
          </p:cNvPr>
          <p:cNvSpPr txBox="1"/>
          <p:nvPr/>
        </p:nvSpPr>
        <p:spPr>
          <a:xfrm>
            <a:off x="6570524" y="498760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F397576A-6AB7-0897-018B-F5B338671F61}"/>
              </a:ext>
            </a:extLst>
          </p:cNvPr>
          <p:cNvSpPr/>
          <p:nvPr/>
        </p:nvSpPr>
        <p:spPr>
          <a:xfrm>
            <a:off x="5135933" y="386546"/>
            <a:ext cx="1434591" cy="9993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282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vide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vide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vide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08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vide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</p:childTnLst>
        </p:cTn>
      </p:par>
    </p:tnLst>
    <p:bldLst>
      <p:bldP spid="24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Vocabulary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Structure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8555" y="553272"/>
            <a:ext cx="4906852" cy="567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40481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E8F90C7-E1DA-DAF4-0867-C0AECEC62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76" y="543648"/>
            <a:ext cx="5037257" cy="5029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631EE43-2227-D1FB-7AC1-FCC4596B33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721" y="1046612"/>
            <a:ext cx="4633165" cy="4801985"/>
          </a:xfrm>
          <a:prstGeom prst="rect">
            <a:avLst/>
          </a:prstGeom>
        </p:spPr>
      </p:pic>
      <p:sp>
        <p:nvSpPr>
          <p:cNvPr id="26" name="pants 1">
            <a:extLst>
              <a:ext uri="{FF2B5EF4-FFF2-40B4-BE49-F238E27FC236}">
                <a16:creationId xmlns:a16="http://schemas.microsoft.com/office/drawing/2014/main" xmlns="" id="{C4EA3ACE-71F4-7163-7654-D3A1C8834FF1}"/>
              </a:ext>
            </a:extLst>
          </p:cNvPr>
          <p:cNvSpPr txBox="1"/>
          <p:nvPr/>
        </p:nvSpPr>
        <p:spPr>
          <a:xfrm>
            <a:off x="6733352" y="2247275"/>
            <a:ext cx="4101796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go for a </a:t>
            </a:r>
            <a:r>
              <a:rPr lang="en-US" sz="3600" dirty="0" smtClean="0">
                <a:solidFill>
                  <a:srgbClr val="0070C0"/>
                </a:solidFill>
              </a:rPr>
              <a:t>walk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3E588F0F-74E8-19C6-FD62-8E649902212F}"/>
              </a:ext>
            </a:extLst>
          </p:cNvPr>
          <p:cNvSpPr txBox="1"/>
          <p:nvPr/>
        </p:nvSpPr>
        <p:spPr>
          <a:xfrm>
            <a:off x="7204621" y="3784622"/>
            <a:ext cx="3313060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000" dirty="0"/>
              <a:t>/ɡoʊ fɔːr ə wɑːk/</a:t>
            </a:r>
            <a:endParaRPr lang="en-US" sz="2000" dirty="0"/>
          </a:p>
          <a:p>
            <a:pPr algn="ctr"/>
            <a:r>
              <a:rPr lang="vi-VN" sz="2000" dirty="0"/>
              <a:t>đi dạo</a:t>
            </a:r>
          </a:p>
        </p:txBody>
      </p:sp>
      <p:pic>
        <p:nvPicPr>
          <p:cNvPr id="2" name="do arts and crafts">
            <a:hlinkClick r:id="" action="ppaction://media"/>
            <a:extLst>
              <a:ext uri="{FF2B5EF4-FFF2-40B4-BE49-F238E27FC236}">
                <a16:creationId xmlns:a16="http://schemas.microsoft.com/office/drawing/2014/main" xmlns="" id="{F396D1F3-7C0B-F527-C5EF-2D297D2AF879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519120" y="612156"/>
            <a:ext cx="487363" cy="487363"/>
          </a:xfrm>
          <a:prstGeom prst="rect">
            <a:avLst/>
          </a:prstGeom>
        </p:spPr>
      </p:pic>
      <p:pic>
        <p:nvPicPr>
          <p:cNvPr id="4" name="fly a kite">
            <a:hlinkClick r:id="" action="ppaction://media"/>
            <a:extLst>
              <a:ext uri="{FF2B5EF4-FFF2-40B4-BE49-F238E27FC236}">
                <a16:creationId xmlns:a16="http://schemas.microsoft.com/office/drawing/2014/main" xmlns="" id="{D317D057-C724-2806-FE9F-9C4FC9EA408C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519119" y="596019"/>
            <a:ext cx="487363" cy="487363"/>
          </a:xfrm>
          <a:prstGeom prst="rect">
            <a:avLst/>
          </a:prstGeom>
        </p:spPr>
      </p:pic>
      <p:pic>
        <p:nvPicPr>
          <p:cNvPr id="7" name="go for a walk ">
            <a:hlinkClick r:id="" action="ppaction://media"/>
            <a:extLst>
              <a:ext uri="{FF2B5EF4-FFF2-40B4-BE49-F238E27FC236}">
                <a16:creationId xmlns:a16="http://schemas.microsoft.com/office/drawing/2014/main" xmlns="" id="{30814C27-6ABE-9088-8307-FF9A8000D989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519119" y="611260"/>
            <a:ext cx="487363" cy="487363"/>
          </a:xfrm>
          <a:prstGeom prst="rect">
            <a:avLst/>
          </a:prstGeom>
        </p:spPr>
      </p:pic>
      <p:pic>
        <p:nvPicPr>
          <p:cNvPr id="8" name="go skiing">
            <a:hlinkClick r:id="" action="ppaction://media"/>
            <a:extLst>
              <a:ext uri="{FF2B5EF4-FFF2-40B4-BE49-F238E27FC236}">
                <a16:creationId xmlns:a16="http://schemas.microsoft.com/office/drawing/2014/main" xmlns="" id="{B02E9B15-F746-591E-A395-F0B2782E8E2D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585878" y="580778"/>
            <a:ext cx="487363" cy="487363"/>
          </a:xfrm>
          <a:prstGeom prst="rect">
            <a:avLst/>
          </a:prstGeom>
        </p:spPr>
      </p:pic>
      <p:pic>
        <p:nvPicPr>
          <p:cNvPr id="10" name="have a picnic">
            <a:hlinkClick r:id="" action="ppaction://media"/>
            <a:extLst>
              <a:ext uri="{FF2B5EF4-FFF2-40B4-BE49-F238E27FC236}">
                <a16:creationId xmlns:a16="http://schemas.microsoft.com/office/drawing/2014/main" xmlns="" id="{7F58AABF-0DB1-79D8-A945-75838F8E50F0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0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552498" y="559249"/>
            <a:ext cx="487363" cy="487363"/>
          </a:xfrm>
          <a:prstGeom prst="rect">
            <a:avLst/>
          </a:prstGeom>
        </p:spPr>
      </p:pic>
      <p:pic>
        <p:nvPicPr>
          <p:cNvPr id="12" name="make a snowman">
            <a:hlinkClick r:id="" action="ppaction://media"/>
            <a:extLst>
              <a:ext uri="{FF2B5EF4-FFF2-40B4-BE49-F238E27FC236}">
                <a16:creationId xmlns:a16="http://schemas.microsoft.com/office/drawing/2014/main" xmlns="" id="{098C3847-7BD5-9FA3-1C26-DAD1B1E5331F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585876" y="589732"/>
            <a:ext cx="487363" cy="48736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EFBC5AD-57BD-8CA6-6EEF-239F8EC19D39}"/>
              </a:ext>
            </a:extLst>
          </p:cNvPr>
          <p:cNvSpPr txBox="1"/>
          <p:nvPr/>
        </p:nvSpPr>
        <p:spPr>
          <a:xfrm>
            <a:off x="6570524" y="498760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F397576A-6AB7-0897-018B-F5B338671F61}"/>
              </a:ext>
            </a:extLst>
          </p:cNvPr>
          <p:cNvSpPr/>
          <p:nvPr/>
        </p:nvSpPr>
        <p:spPr>
          <a:xfrm>
            <a:off x="5135933" y="386546"/>
            <a:ext cx="1434591" cy="9993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925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08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23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76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8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35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vide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vide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31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vide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vide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vide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</p:childTnLst>
        </p:cTn>
      </p:par>
    </p:tnLst>
    <p:bldLst>
      <p:bldP spid="26" grpId="0" animBg="1"/>
      <p:bldP spid="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E8F90C7-E1DA-DAF4-0867-C0AECEC62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76" y="543648"/>
            <a:ext cx="5037257" cy="5029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6E2BD58-EAB3-FB3B-BACF-3FE758A1AA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024" y="1340217"/>
            <a:ext cx="1996613" cy="19889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4880919-5A66-1332-B61A-513598EADD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9104" y="1347837"/>
            <a:ext cx="1981372" cy="20194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0426598-35F5-8BA2-00EE-E4E6DBC868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3317" y="1378320"/>
            <a:ext cx="1889924" cy="19585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64E6615-3F7C-FFFD-93F7-A648F306AD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5781" y="1385941"/>
            <a:ext cx="1966130" cy="19661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D807E49-9449-313C-DF5E-97542ADAA8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53321" y="1385941"/>
            <a:ext cx="1905165" cy="195088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631EE43-2227-D1FB-7AC1-FCC4596B33F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84048" y="1340217"/>
            <a:ext cx="1882303" cy="1950889"/>
          </a:xfrm>
          <a:prstGeom prst="rect">
            <a:avLst/>
          </a:prstGeom>
        </p:spPr>
      </p:pic>
      <p:sp>
        <p:nvSpPr>
          <p:cNvPr id="16" name="dress 1">
            <a:extLst>
              <a:ext uri="{FF2B5EF4-FFF2-40B4-BE49-F238E27FC236}">
                <a16:creationId xmlns:a16="http://schemas.microsoft.com/office/drawing/2014/main" xmlns="" id="{171BBEAB-A785-8A64-A276-FD7EC836191A}"/>
              </a:ext>
            </a:extLst>
          </p:cNvPr>
          <p:cNvSpPr txBox="1"/>
          <p:nvPr/>
        </p:nvSpPr>
        <p:spPr>
          <a:xfrm>
            <a:off x="124127" y="3805422"/>
            <a:ext cx="2114977" cy="1200329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do arts and crafts</a:t>
            </a:r>
          </a:p>
        </p:txBody>
      </p:sp>
      <p:sp>
        <p:nvSpPr>
          <p:cNvPr id="17" name="shirt 1">
            <a:extLst>
              <a:ext uri="{FF2B5EF4-FFF2-40B4-BE49-F238E27FC236}">
                <a16:creationId xmlns:a16="http://schemas.microsoft.com/office/drawing/2014/main" xmlns="" id="{5C1FD99C-8E14-9B78-0F1B-7A3A355E1A52}"/>
              </a:ext>
            </a:extLst>
          </p:cNvPr>
          <p:cNvSpPr txBox="1"/>
          <p:nvPr/>
        </p:nvSpPr>
        <p:spPr>
          <a:xfrm>
            <a:off x="2443016" y="3805422"/>
            <a:ext cx="1630955" cy="1200329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fly a kite</a:t>
            </a:r>
          </a:p>
        </p:txBody>
      </p:sp>
      <p:sp>
        <p:nvSpPr>
          <p:cNvPr id="18" name="shorts 1">
            <a:extLst>
              <a:ext uri="{FF2B5EF4-FFF2-40B4-BE49-F238E27FC236}">
                <a16:creationId xmlns:a16="http://schemas.microsoft.com/office/drawing/2014/main" xmlns="" id="{6CE10A5A-B32A-C41E-F696-C0A9B6B7FC7F}"/>
              </a:ext>
            </a:extLst>
          </p:cNvPr>
          <p:cNvSpPr txBox="1"/>
          <p:nvPr/>
        </p:nvSpPr>
        <p:spPr>
          <a:xfrm>
            <a:off x="4320455" y="3791918"/>
            <a:ext cx="1630955" cy="1200329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have a picnic </a:t>
            </a:r>
          </a:p>
        </p:txBody>
      </p:sp>
      <p:sp>
        <p:nvSpPr>
          <p:cNvPr id="19" name="socks 1">
            <a:extLst>
              <a:ext uri="{FF2B5EF4-FFF2-40B4-BE49-F238E27FC236}">
                <a16:creationId xmlns:a16="http://schemas.microsoft.com/office/drawing/2014/main" xmlns="" id="{041C7911-51F9-02CB-A0B6-940EB25F1365}"/>
              </a:ext>
            </a:extLst>
          </p:cNvPr>
          <p:cNvSpPr txBox="1"/>
          <p:nvPr/>
        </p:nvSpPr>
        <p:spPr>
          <a:xfrm>
            <a:off x="6141251" y="3791916"/>
            <a:ext cx="2114977" cy="1200329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make a </a:t>
            </a:r>
          </a:p>
          <a:p>
            <a:pPr algn="ctr"/>
            <a:r>
              <a:rPr lang="en-US" sz="3600" dirty="0">
                <a:solidFill>
                  <a:srgbClr val="0070C0"/>
                </a:solidFill>
              </a:rPr>
              <a:t>snowman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D91E9C54-349C-89C9-144A-AAE6F417750A}"/>
              </a:ext>
            </a:extLst>
          </p:cNvPr>
          <p:cNvSpPr txBox="1"/>
          <p:nvPr/>
        </p:nvSpPr>
        <p:spPr>
          <a:xfrm>
            <a:off x="183308" y="5181678"/>
            <a:ext cx="1996613" cy="101566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/duː ˌɑːrts ən ˈkræfts/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làm đồ thủ công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A48AB1A-6018-72B4-7645-F86FDE45CE38}"/>
              </a:ext>
            </a:extLst>
          </p:cNvPr>
          <p:cNvSpPr txBox="1"/>
          <p:nvPr/>
        </p:nvSpPr>
        <p:spPr>
          <a:xfrm>
            <a:off x="2462247" y="5198967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000" dirty="0"/>
              <a:t>/flaɪ ə kaɪt/</a:t>
            </a:r>
            <a:endParaRPr lang="en-US" sz="2000" dirty="0"/>
          </a:p>
          <a:p>
            <a:pPr algn="ctr"/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thả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diều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06EBBF2-394D-B2D0-A39E-D8749557A976}"/>
              </a:ext>
            </a:extLst>
          </p:cNvPr>
          <p:cNvSpPr txBox="1"/>
          <p:nvPr/>
        </p:nvSpPr>
        <p:spPr>
          <a:xfrm>
            <a:off x="4375528" y="5164271"/>
            <a:ext cx="1630955" cy="101566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sz="2000" dirty="0" err="1"/>
              <a:t>hæv</a:t>
            </a:r>
            <a:r>
              <a:rPr lang="en-US" sz="2000" dirty="0"/>
              <a:t> ə ˈ</a:t>
            </a:r>
            <a:r>
              <a:rPr lang="en-US" sz="2000" dirty="0" err="1"/>
              <a:t>pɪknɪk</a:t>
            </a:r>
            <a:r>
              <a:rPr lang="en-US" sz="2000" dirty="0"/>
              <a:t>/</a:t>
            </a:r>
          </a:p>
          <a:p>
            <a:pPr algn="ctr"/>
            <a:r>
              <a:rPr lang="en-US" sz="2000" dirty="0" err="1"/>
              <a:t>đi</a:t>
            </a:r>
            <a:r>
              <a:rPr lang="en-US" sz="2000" dirty="0"/>
              <a:t> </a:t>
            </a:r>
            <a:r>
              <a:rPr lang="en-US" sz="2000" dirty="0" err="1"/>
              <a:t>dã</a:t>
            </a:r>
            <a:r>
              <a:rPr lang="en-US" sz="2000" dirty="0"/>
              <a:t> </a:t>
            </a:r>
            <a:r>
              <a:rPr lang="en-US" sz="2000" dirty="0" err="1"/>
              <a:t>ngoại</a:t>
            </a:r>
            <a:endParaRPr lang="en-US" sz="2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94A003E-B35D-376F-8D48-E5EC2547D246}"/>
              </a:ext>
            </a:extLst>
          </p:cNvPr>
          <p:cNvSpPr txBox="1"/>
          <p:nvPr/>
        </p:nvSpPr>
        <p:spPr>
          <a:xfrm>
            <a:off x="6183778" y="5181678"/>
            <a:ext cx="2072450" cy="101566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sz="2000" dirty="0" err="1"/>
              <a:t>meɪk</a:t>
            </a:r>
            <a:r>
              <a:rPr lang="en-US" sz="2000" dirty="0"/>
              <a:t> ə ˈ</a:t>
            </a:r>
            <a:r>
              <a:rPr lang="en-US" sz="2000" dirty="0" err="1"/>
              <a:t>snoʊmæn</a:t>
            </a:r>
            <a:r>
              <a:rPr lang="en-US" sz="2000" dirty="0"/>
              <a:t>/ </a:t>
            </a:r>
          </a:p>
          <a:p>
            <a:pPr algn="ctr"/>
            <a:r>
              <a:rPr lang="en-US" sz="2000" dirty="0" err="1"/>
              <a:t>tạo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người</a:t>
            </a:r>
            <a:r>
              <a:rPr lang="en-US" sz="2000" dirty="0"/>
              <a:t> </a:t>
            </a:r>
            <a:r>
              <a:rPr lang="en-US" sz="2000" dirty="0" err="1"/>
              <a:t>tuyết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pants 1">
            <a:extLst>
              <a:ext uri="{FF2B5EF4-FFF2-40B4-BE49-F238E27FC236}">
                <a16:creationId xmlns:a16="http://schemas.microsoft.com/office/drawing/2014/main" xmlns="" id="{24D30E24-7ED6-2099-844B-3B96DFCE1B28}"/>
              </a:ext>
            </a:extLst>
          </p:cNvPr>
          <p:cNvSpPr txBox="1"/>
          <p:nvPr/>
        </p:nvSpPr>
        <p:spPr>
          <a:xfrm>
            <a:off x="8427531" y="3805422"/>
            <a:ext cx="1630955" cy="1200329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go skiing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DCE7198-9D61-CA30-0DB2-43190FA659AB}"/>
              </a:ext>
            </a:extLst>
          </p:cNvPr>
          <p:cNvSpPr txBox="1"/>
          <p:nvPr/>
        </p:nvSpPr>
        <p:spPr>
          <a:xfrm>
            <a:off x="8427531" y="5171816"/>
            <a:ext cx="1630955" cy="101566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000" dirty="0"/>
              <a:t>/ɡoʊ ˈskiːɪŋ/</a:t>
            </a:r>
            <a:endParaRPr lang="en-US" sz="2000" dirty="0"/>
          </a:p>
          <a:p>
            <a:pPr algn="ctr"/>
            <a:r>
              <a:rPr lang="vi-VN" sz="2000" dirty="0"/>
              <a:t>chơi trượt tuyết</a:t>
            </a:r>
          </a:p>
        </p:txBody>
      </p:sp>
      <p:sp>
        <p:nvSpPr>
          <p:cNvPr id="26" name="pants 1">
            <a:extLst>
              <a:ext uri="{FF2B5EF4-FFF2-40B4-BE49-F238E27FC236}">
                <a16:creationId xmlns:a16="http://schemas.microsoft.com/office/drawing/2014/main" xmlns="" id="{C4EA3ACE-71F4-7163-7654-D3A1C8834FF1}"/>
              </a:ext>
            </a:extLst>
          </p:cNvPr>
          <p:cNvSpPr txBox="1"/>
          <p:nvPr/>
        </p:nvSpPr>
        <p:spPr>
          <a:xfrm>
            <a:off x="10248327" y="3791917"/>
            <a:ext cx="1719803" cy="1200329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go for a </a:t>
            </a:r>
          </a:p>
          <a:p>
            <a:pPr algn="ctr"/>
            <a:r>
              <a:rPr lang="en-US" sz="3600" dirty="0">
                <a:solidFill>
                  <a:srgbClr val="0070C0"/>
                </a:solidFill>
              </a:rPr>
              <a:t>walk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3E588F0F-74E8-19C6-FD62-8E649902212F}"/>
              </a:ext>
            </a:extLst>
          </p:cNvPr>
          <p:cNvSpPr txBox="1"/>
          <p:nvPr/>
        </p:nvSpPr>
        <p:spPr>
          <a:xfrm>
            <a:off x="10252621" y="5160619"/>
            <a:ext cx="1711217" cy="101566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000" dirty="0"/>
              <a:t>/ɡoʊ fɔːr ə wɑːk/</a:t>
            </a:r>
            <a:endParaRPr lang="en-US" sz="2000" dirty="0"/>
          </a:p>
          <a:p>
            <a:pPr algn="ctr"/>
            <a:r>
              <a:rPr lang="vi-VN" sz="2000" dirty="0"/>
              <a:t>đi dạo</a:t>
            </a:r>
          </a:p>
        </p:txBody>
      </p:sp>
      <p:pic>
        <p:nvPicPr>
          <p:cNvPr id="2" name="do arts and crafts">
            <a:hlinkClick r:id="" action="ppaction://media"/>
            <a:extLst>
              <a:ext uri="{FF2B5EF4-FFF2-40B4-BE49-F238E27FC236}">
                <a16:creationId xmlns:a16="http://schemas.microsoft.com/office/drawing/2014/main" xmlns="" id="{F396D1F3-7C0B-F527-C5EF-2D297D2AF879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0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5519120" y="612156"/>
            <a:ext cx="487363" cy="487363"/>
          </a:xfrm>
          <a:prstGeom prst="rect">
            <a:avLst/>
          </a:prstGeom>
        </p:spPr>
      </p:pic>
      <p:pic>
        <p:nvPicPr>
          <p:cNvPr id="4" name="fly a kite">
            <a:hlinkClick r:id="" action="ppaction://media"/>
            <a:extLst>
              <a:ext uri="{FF2B5EF4-FFF2-40B4-BE49-F238E27FC236}">
                <a16:creationId xmlns:a16="http://schemas.microsoft.com/office/drawing/2014/main" xmlns="" id="{D317D057-C724-2806-FE9F-9C4FC9EA408C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2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5519119" y="596019"/>
            <a:ext cx="487363" cy="487363"/>
          </a:xfrm>
          <a:prstGeom prst="rect">
            <a:avLst/>
          </a:prstGeom>
        </p:spPr>
      </p:pic>
      <p:pic>
        <p:nvPicPr>
          <p:cNvPr id="7" name="go for a walk ">
            <a:hlinkClick r:id="" action="ppaction://media"/>
            <a:extLst>
              <a:ext uri="{FF2B5EF4-FFF2-40B4-BE49-F238E27FC236}">
                <a16:creationId xmlns:a16="http://schemas.microsoft.com/office/drawing/2014/main" xmlns="" id="{30814C27-6ABE-9088-8307-FF9A8000D989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3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5519119" y="611260"/>
            <a:ext cx="487363" cy="487363"/>
          </a:xfrm>
          <a:prstGeom prst="rect">
            <a:avLst/>
          </a:prstGeom>
        </p:spPr>
      </p:pic>
      <p:pic>
        <p:nvPicPr>
          <p:cNvPr id="8" name="go skiing">
            <a:hlinkClick r:id="" action="ppaction://media"/>
            <a:extLst>
              <a:ext uri="{FF2B5EF4-FFF2-40B4-BE49-F238E27FC236}">
                <a16:creationId xmlns:a16="http://schemas.microsoft.com/office/drawing/2014/main" xmlns="" id="{B02E9B15-F746-591E-A395-F0B2782E8E2D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4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5585878" y="580778"/>
            <a:ext cx="487363" cy="487363"/>
          </a:xfrm>
          <a:prstGeom prst="rect">
            <a:avLst/>
          </a:prstGeom>
        </p:spPr>
      </p:pic>
      <p:pic>
        <p:nvPicPr>
          <p:cNvPr id="10" name="have a picnic">
            <a:hlinkClick r:id="" action="ppaction://media"/>
            <a:extLst>
              <a:ext uri="{FF2B5EF4-FFF2-40B4-BE49-F238E27FC236}">
                <a16:creationId xmlns:a16="http://schemas.microsoft.com/office/drawing/2014/main" xmlns="" id="{7F58AABF-0DB1-79D8-A945-75838F8E50F0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5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5552498" y="559249"/>
            <a:ext cx="487363" cy="487363"/>
          </a:xfrm>
          <a:prstGeom prst="rect">
            <a:avLst/>
          </a:prstGeom>
        </p:spPr>
      </p:pic>
      <p:pic>
        <p:nvPicPr>
          <p:cNvPr id="12" name="make a snowman">
            <a:hlinkClick r:id="" action="ppaction://media"/>
            <a:extLst>
              <a:ext uri="{FF2B5EF4-FFF2-40B4-BE49-F238E27FC236}">
                <a16:creationId xmlns:a16="http://schemas.microsoft.com/office/drawing/2014/main" xmlns="" id="{098C3847-7BD5-9FA3-1C26-DAD1B1E5331F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6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5585876" y="589732"/>
            <a:ext cx="487363" cy="48736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EFBC5AD-57BD-8CA6-6EEF-239F8EC19D39}"/>
              </a:ext>
            </a:extLst>
          </p:cNvPr>
          <p:cNvSpPr txBox="1"/>
          <p:nvPr/>
        </p:nvSpPr>
        <p:spPr>
          <a:xfrm>
            <a:off x="6570524" y="498760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F397576A-6AB7-0897-018B-F5B338671F61}"/>
              </a:ext>
            </a:extLst>
          </p:cNvPr>
          <p:cNvSpPr/>
          <p:nvPr/>
        </p:nvSpPr>
        <p:spPr>
          <a:xfrm>
            <a:off x="5135933" y="386546"/>
            <a:ext cx="1434591" cy="9993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225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35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28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vide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31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vide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4" dur="308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video>
              <p:cMediaNode vol="80000">
                <p:cTn id="1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0" dur="276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6" dur="323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7AF58EA-82F3-04DB-C463-A07A52DBE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78" y="351219"/>
            <a:ext cx="5692633" cy="5410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6DF57EC-CF5E-BBE0-D31E-AA30FD1EAF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604" y="817771"/>
            <a:ext cx="9144792" cy="12269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80EE449-7B43-39AD-8E68-7B822925F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71915"/>
            <a:ext cx="1761550" cy="4747594"/>
          </a:xfrm>
          <a:prstGeom prst="rect">
            <a:avLst/>
          </a:prstGeom>
        </p:spPr>
      </p:pic>
      <p:sp>
        <p:nvSpPr>
          <p:cNvPr id="2" name="Rounded Rectangle 37">
            <a:extLst>
              <a:ext uri="{FF2B5EF4-FFF2-40B4-BE49-F238E27FC236}">
                <a16:creationId xmlns:a16="http://schemas.microsoft.com/office/drawing/2014/main" xmlns="" id="{D4D4ED35-6B3D-FF0B-21A6-87733FE34076}"/>
              </a:ext>
            </a:extLst>
          </p:cNvPr>
          <p:cNvSpPr/>
          <p:nvPr/>
        </p:nvSpPr>
        <p:spPr>
          <a:xfrm>
            <a:off x="1718848" y="5701070"/>
            <a:ext cx="2049013" cy="678317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fly a kite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0107D64-8638-C233-2E2E-CDC37A0E0A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0868" y="1971914"/>
            <a:ext cx="1539175" cy="474759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xmlns="" id="{9C40B77B-4B4A-9C09-18C1-470B50A55E71}"/>
              </a:ext>
            </a:extLst>
          </p:cNvPr>
          <p:cNvSpPr/>
          <p:nvPr/>
        </p:nvSpPr>
        <p:spPr>
          <a:xfrm>
            <a:off x="4058877" y="3416281"/>
            <a:ext cx="1562038" cy="10634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37">
            <a:extLst>
              <a:ext uri="{FF2B5EF4-FFF2-40B4-BE49-F238E27FC236}">
                <a16:creationId xmlns:a16="http://schemas.microsoft.com/office/drawing/2014/main" xmlns="" id="{A76D3F4A-8D25-2E82-BBC5-134667069C0D}"/>
              </a:ext>
            </a:extLst>
          </p:cNvPr>
          <p:cNvSpPr/>
          <p:nvPr/>
        </p:nvSpPr>
        <p:spPr>
          <a:xfrm>
            <a:off x="5899516" y="3495128"/>
            <a:ext cx="1805525" cy="904605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have a 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</a:rPr>
              <a:t>picnic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7144DB7D-75B3-D85E-FAA7-21D3158A6E2A}"/>
              </a:ext>
            </a:extLst>
          </p:cNvPr>
          <p:cNvCxnSpPr/>
          <p:nvPr/>
        </p:nvCxnSpPr>
        <p:spPr>
          <a:xfrm>
            <a:off x="7573620" y="1269480"/>
            <a:ext cx="233569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1231D0A-BA85-97B1-AB89-B577C505FD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0042" y="2004497"/>
            <a:ext cx="1652313" cy="4861894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xmlns="" id="{6BF4130D-EA78-A2CF-983D-98277E87632D}"/>
              </a:ext>
            </a:extLst>
          </p:cNvPr>
          <p:cNvSpPr/>
          <p:nvPr/>
        </p:nvSpPr>
        <p:spPr>
          <a:xfrm>
            <a:off x="7875970" y="3511652"/>
            <a:ext cx="1562038" cy="10634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37">
            <a:extLst>
              <a:ext uri="{FF2B5EF4-FFF2-40B4-BE49-F238E27FC236}">
                <a16:creationId xmlns:a16="http://schemas.microsoft.com/office/drawing/2014/main" xmlns="" id="{45D5E729-0664-A3F4-AAA3-13180612B27B}"/>
              </a:ext>
            </a:extLst>
          </p:cNvPr>
          <p:cNvSpPr/>
          <p:nvPr/>
        </p:nvSpPr>
        <p:spPr>
          <a:xfrm>
            <a:off x="9710999" y="3521591"/>
            <a:ext cx="2186703" cy="1063488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make a 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</a:rPr>
              <a:t>snowman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6F7D5D7C-5784-4C38-18B0-A7132CC1ECB9}"/>
              </a:ext>
            </a:extLst>
          </p:cNvPr>
          <p:cNvCxnSpPr>
            <a:cxnSpLocks/>
          </p:cNvCxnSpPr>
          <p:nvPr/>
        </p:nvCxnSpPr>
        <p:spPr>
          <a:xfrm>
            <a:off x="5029639" y="1702917"/>
            <a:ext cx="284633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985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7AF58EA-82F3-04DB-C463-A07A52DBE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78" y="351219"/>
            <a:ext cx="5692633" cy="5410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6DF57EC-CF5E-BBE0-D31E-AA30FD1EAF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604" y="817771"/>
            <a:ext cx="9144792" cy="122692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7144DB7D-75B3-D85E-FAA7-21D3158A6E2A}"/>
              </a:ext>
            </a:extLst>
          </p:cNvPr>
          <p:cNvCxnSpPr/>
          <p:nvPr/>
        </p:nvCxnSpPr>
        <p:spPr>
          <a:xfrm>
            <a:off x="7573620" y="1269480"/>
            <a:ext cx="233569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6F7D5D7C-5784-4C38-18B0-A7132CC1ECB9}"/>
              </a:ext>
            </a:extLst>
          </p:cNvPr>
          <p:cNvCxnSpPr>
            <a:cxnSpLocks/>
          </p:cNvCxnSpPr>
          <p:nvPr/>
        </p:nvCxnSpPr>
        <p:spPr>
          <a:xfrm>
            <a:off x="5029639" y="1702917"/>
            <a:ext cx="284633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529859F-C2AE-F13C-1D10-709C1BDB5F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460" y="1955901"/>
            <a:ext cx="1553225" cy="481353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3B9F2E57-A9DE-B373-CA76-06A23693BC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1103" y="1970554"/>
            <a:ext cx="1560552" cy="478422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AAF1D308-C162-5A19-21C7-20B9173F38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9783" y="2044697"/>
            <a:ext cx="1582532" cy="4798880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xmlns="" id="{04583B5C-AC49-3BFB-0633-05371FD8C0A8}"/>
              </a:ext>
            </a:extLst>
          </p:cNvPr>
          <p:cNvSpPr/>
          <p:nvPr/>
        </p:nvSpPr>
        <p:spPr>
          <a:xfrm>
            <a:off x="146637" y="4440649"/>
            <a:ext cx="1562038" cy="10634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37">
            <a:extLst>
              <a:ext uri="{FF2B5EF4-FFF2-40B4-BE49-F238E27FC236}">
                <a16:creationId xmlns:a16="http://schemas.microsoft.com/office/drawing/2014/main" xmlns="" id="{A749D4A3-BD55-9EF8-BCBB-63F9B7D282BE}"/>
              </a:ext>
            </a:extLst>
          </p:cNvPr>
          <p:cNvSpPr/>
          <p:nvPr/>
        </p:nvSpPr>
        <p:spPr>
          <a:xfrm>
            <a:off x="1851942" y="4558573"/>
            <a:ext cx="2186703" cy="1063488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do arts 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</a:rPr>
              <a:t>and crafts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88F74E47-042E-54F7-F7D0-1FDE68E62D15}"/>
              </a:ext>
            </a:extLst>
          </p:cNvPr>
          <p:cNvCxnSpPr>
            <a:cxnSpLocks/>
          </p:cNvCxnSpPr>
          <p:nvPr/>
        </p:nvCxnSpPr>
        <p:spPr>
          <a:xfrm>
            <a:off x="2267714" y="1269480"/>
            <a:ext cx="284633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ABC60455-BCD8-7782-55FB-0D432019EF48}"/>
              </a:ext>
            </a:extLst>
          </p:cNvPr>
          <p:cNvSpPr/>
          <p:nvPr/>
        </p:nvSpPr>
        <p:spPr>
          <a:xfrm>
            <a:off x="4528342" y="4444997"/>
            <a:ext cx="1562038" cy="10634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37">
            <a:extLst>
              <a:ext uri="{FF2B5EF4-FFF2-40B4-BE49-F238E27FC236}">
                <a16:creationId xmlns:a16="http://schemas.microsoft.com/office/drawing/2014/main" xmlns="" id="{3215449A-8493-BECB-2FE3-59D4A198D20A}"/>
              </a:ext>
            </a:extLst>
          </p:cNvPr>
          <p:cNvSpPr/>
          <p:nvPr/>
        </p:nvSpPr>
        <p:spPr>
          <a:xfrm>
            <a:off x="6369123" y="4711147"/>
            <a:ext cx="2014480" cy="632618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Go skiing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B8B3DDFC-F825-F6E5-DD4D-2FA4FDA89036}"/>
              </a:ext>
            </a:extLst>
          </p:cNvPr>
          <p:cNvCxnSpPr>
            <a:cxnSpLocks/>
          </p:cNvCxnSpPr>
          <p:nvPr/>
        </p:nvCxnSpPr>
        <p:spPr>
          <a:xfrm>
            <a:off x="8184083" y="1702917"/>
            <a:ext cx="211285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554E9115-71B5-DC8E-B760-5DC000F2AE29}"/>
              </a:ext>
            </a:extLst>
          </p:cNvPr>
          <p:cNvSpPr/>
          <p:nvPr/>
        </p:nvSpPr>
        <p:spPr>
          <a:xfrm>
            <a:off x="8807121" y="2365513"/>
            <a:ext cx="1562038" cy="10634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37">
            <a:extLst>
              <a:ext uri="{FF2B5EF4-FFF2-40B4-BE49-F238E27FC236}">
                <a16:creationId xmlns:a16="http://schemas.microsoft.com/office/drawing/2014/main" xmlns="" id="{62C95BD8-A6C1-003B-EC56-42457C08433C}"/>
              </a:ext>
            </a:extLst>
          </p:cNvPr>
          <p:cNvSpPr/>
          <p:nvPr/>
        </p:nvSpPr>
        <p:spPr>
          <a:xfrm>
            <a:off x="10668396" y="2639005"/>
            <a:ext cx="1297144" cy="1801644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Go for a walk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61B06170-F646-7B65-06EC-824EEBA6CED7}"/>
              </a:ext>
            </a:extLst>
          </p:cNvPr>
          <p:cNvCxnSpPr>
            <a:cxnSpLocks/>
          </p:cNvCxnSpPr>
          <p:nvPr/>
        </p:nvCxnSpPr>
        <p:spPr>
          <a:xfrm>
            <a:off x="2192156" y="1702917"/>
            <a:ext cx="211285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8022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  <p:bldP spid="24" grpId="0" animBg="1"/>
      <p:bldP spid="27" grpId="0" animBg="1"/>
      <p:bldP spid="2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36237F0-5F4F-6784-213D-281043CF8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28" y="468772"/>
            <a:ext cx="3939881" cy="5334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27399EE-4EEE-C104-9AF0-8C12EF3792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158" y="1653386"/>
            <a:ext cx="10653683" cy="3551228"/>
          </a:xfrm>
          <a:prstGeom prst="rect">
            <a:avLst/>
          </a:prstGeom>
        </p:spPr>
      </p:pic>
      <p:sp>
        <p:nvSpPr>
          <p:cNvPr id="7" name="Rectangle: Rounded Corners 15">
            <a:extLst>
              <a:ext uri="{FF2B5EF4-FFF2-40B4-BE49-F238E27FC236}">
                <a16:creationId xmlns:a16="http://schemas.microsoft.com/office/drawing/2014/main" xmlns="" id="{D231A4DC-6ADA-1CFA-AA87-F34C9AC0FB04}"/>
              </a:ext>
            </a:extLst>
          </p:cNvPr>
          <p:cNvSpPr/>
          <p:nvPr/>
        </p:nvSpPr>
        <p:spPr>
          <a:xfrm>
            <a:off x="9861224" y="2426943"/>
            <a:ext cx="1350115" cy="39756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15">
            <a:extLst>
              <a:ext uri="{FF2B5EF4-FFF2-40B4-BE49-F238E27FC236}">
                <a16:creationId xmlns:a16="http://schemas.microsoft.com/office/drawing/2014/main" xmlns="" id="{575EECE4-EDCB-834A-2760-6597DD157E1D}"/>
              </a:ext>
            </a:extLst>
          </p:cNvPr>
          <p:cNvSpPr/>
          <p:nvPr/>
        </p:nvSpPr>
        <p:spPr>
          <a:xfrm>
            <a:off x="8960077" y="3429000"/>
            <a:ext cx="611306" cy="39756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497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7052" y="3918856"/>
            <a:ext cx="2793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Structure</a:t>
            </a:r>
          </a:p>
        </p:txBody>
      </p:sp>
    </p:spTree>
    <p:extLst>
      <p:ext uri="{BB962C8B-B14F-4D97-AF65-F5344CB8AC3E}">
        <p14:creationId xmlns:p14="http://schemas.microsoft.com/office/powerpoint/2010/main" xmlns="" val="146987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994" y="0"/>
            <a:ext cx="10506272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2" y="646504"/>
            <a:ext cx="5489648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Structures</a:t>
            </a:r>
            <a:endParaRPr lang="en-US" sz="3600" i="1" dirty="0"/>
          </a:p>
          <a:p>
            <a:r>
              <a:rPr lang="en-US" sz="3600" i="1" dirty="0"/>
              <a:t>It's windy today. </a:t>
            </a:r>
          </a:p>
          <a:p>
            <a:r>
              <a:rPr lang="en-US" sz="3600" i="1" dirty="0"/>
              <a:t>Would you like to fly a kite with me?</a:t>
            </a:r>
          </a:p>
          <a:p>
            <a:r>
              <a:rPr lang="en-US" sz="3600" i="1" dirty="0"/>
              <a:t>Yes, I'd love to.</a:t>
            </a:r>
          </a:p>
          <a:p>
            <a:r>
              <a:rPr lang="en-US" sz="3600" i="1" dirty="0"/>
              <a:t>No, thanks.</a:t>
            </a:r>
          </a:p>
        </p:txBody>
      </p:sp>
    </p:spTree>
    <p:extLst>
      <p:ext uri="{BB962C8B-B14F-4D97-AF65-F5344CB8AC3E}">
        <p14:creationId xmlns:p14="http://schemas.microsoft.com/office/powerpoint/2010/main" xmlns="" val="117847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293FDA5-FD8B-D294-7E7C-52905ADD9F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844" y="629859"/>
            <a:ext cx="6250209" cy="6944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959D69E-55B5-D8CB-1FB1-9A15F452DB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78" y="1438938"/>
            <a:ext cx="3071126" cy="19127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EE0FB1B-00A2-0B1A-3413-534084F8E7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649" y="3351724"/>
            <a:ext cx="4961050" cy="18823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BC95898-76A7-2B21-0D22-F4069A9ACB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17305" y="2658286"/>
            <a:ext cx="1455546" cy="30711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753389A-7AB4-C1AD-A7AC-1AB2D30790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821" y="3180258"/>
            <a:ext cx="3901778" cy="2225233"/>
          </a:xfrm>
          <a:prstGeom prst="rect">
            <a:avLst/>
          </a:prstGeom>
        </p:spPr>
      </p:pic>
      <p:sp>
        <p:nvSpPr>
          <p:cNvPr id="13" name="Rectangle: Rounded Corners 10">
            <a:extLst>
              <a:ext uri="{FF2B5EF4-FFF2-40B4-BE49-F238E27FC236}">
                <a16:creationId xmlns:a16="http://schemas.microsoft.com/office/drawing/2014/main" xmlns="" id="{3EF19F6B-1600-3DB6-C2A1-FF9281A44121}"/>
              </a:ext>
            </a:extLst>
          </p:cNvPr>
          <p:cNvSpPr/>
          <p:nvPr/>
        </p:nvSpPr>
        <p:spPr>
          <a:xfrm>
            <a:off x="1302026" y="3519925"/>
            <a:ext cx="3816626" cy="1508953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5">
            <a:extLst>
              <a:ext uri="{FF2B5EF4-FFF2-40B4-BE49-F238E27FC236}">
                <a16:creationId xmlns:a16="http://schemas.microsoft.com/office/drawing/2014/main" xmlns="" id="{934EDCE4-C11D-7211-7A8B-337D31B99717}"/>
              </a:ext>
            </a:extLst>
          </p:cNvPr>
          <p:cNvSpPr/>
          <p:nvPr/>
        </p:nvSpPr>
        <p:spPr>
          <a:xfrm>
            <a:off x="6470053" y="3519925"/>
            <a:ext cx="2813095" cy="5948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0">
            <a:extLst>
              <a:ext uri="{FF2B5EF4-FFF2-40B4-BE49-F238E27FC236}">
                <a16:creationId xmlns:a16="http://schemas.microsoft.com/office/drawing/2014/main" xmlns="" id="{4D5F2F4F-09E8-EE38-D1DB-DE2B6A51FCD4}"/>
              </a:ext>
            </a:extLst>
          </p:cNvPr>
          <p:cNvSpPr/>
          <p:nvPr/>
        </p:nvSpPr>
        <p:spPr>
          <a:xfrm>
            <a:off x="6905767" y="4631313"/>
            <a:ext cx="2208415" cy="397565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D1 TRACK 59">
            <a:hlinkClick r:id="" action="ppaction://media"/>
            <a:extLst>
              <a:ext uri="{FF2B5EF4-FFF2-40B4-BE49-F238E27FC236}">
                <a16:creationId xmlns:a16="http://schemas.microsoft.com/office/drawing/2014/main" xmlns="" id="{ACDB8EA2-F67D-4FEE-2FA8-A809475D18D8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7064098" y="506695"/>
            <a:ext cx="487363" cy="4873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1E3A48F-AB9B-EF9C-689A-368544A79B1B}"/>
              </a:ext>
            </a:extLst>
          </p:cNvPr>
          <p:cNvSpPr/>
          <p:nvPr/>
        </p:nvSpPr>
        <p:spPr>
          <a:xfrm>
            <a:off x="6470053" y="588065"/>
            <a:ext cx="1434591" cy="9993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D1 TRACK 59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10263673" y="653798"/>
            <a:ext cx="740521" cy="740521"/>
          </a:xfrm>
          <a:prstGeom prst="rect">
            <a:avLst/>
          </a:prstGeom>
        </p:spPr>
      </p:pic>
      <p:pic>
        <p:nvPicPr>
          <p:cNvPr id="16" name="CD1 TRACK 59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8">
                  <p14:trim st="5829" end="7534.375"/>
                </p14:media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2224653" y="2381683"/>
            <a:ext cx="740521" cy="740521"/>
          </a:xfrm>
          <a:prstGeom prst="rect">
            <a:avLst/>
          </a:prstGeom>
        </p:spPr>
      </p:pic>
      <p:pic>
        <p:nvPicPr>
          <p:cNvPr id="17" name="CD1 TRACK 59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8">
                  <p14:trim st="10565" end="5089.375"/>
                </p14:media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9491931" y="2692674"/>
            <a:ext cx="740521" cy="740521"/>
          </a:xfrm>
          <a:prstGeom prst="rect">
            <a:avLst/>
          </a:prstGeom>
        </p:spPr>
      </p:pic>
      <p:pic>
        <p:nvPicPr>
          <p:cNvPr id="18" name="CD1 TRACK 59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8">
                  <p14:trim st="13347" end="2759.375"/>
                </p14:media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9676784" y="5035230"/>
            <a:ext cx="740521" cy="74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271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80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80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466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237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vide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vide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91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video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7052" y="3918856"/>
            <a:ext cx="2793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</a:rPr>
              <a:t>Practice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490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8123451-55ED-D238-F1B8-66528DAE7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15" y="430259"/>
            <a:ext cx="6263839" cy="5771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2B163A3-F8A0-3984-DF93-0B6066A4D2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80326"/>
            <a:ext cx="12192000" cy="11823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47F61E7-7486-DEC4-800C-B3B327396F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0574" y="2206964"/>
            <a:ext cx="2153798" cy="1111489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ACC0EBC7-F078-99A8-D8ED-1BD41DD0F6DF}"/>
              </a:ext>
            </a:extLst>
          </p:cNvPr>
          <p:cNvSpPr/>
          <p:nvPr/>
        </p:nvSpPr>
        <p:spPr>
          <a:xfrm>
            <a:off x="7245626" y="1580326"/>
            <a:ext cx="3130827" cy="944219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make a snowman</a:t>
            </a:r>
            <a:endParaRPr lang="en-US" sz="36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3608FCA3-5F26-BF7B-0ADE-2A419FCDA947}"/>
              </a:ext>
            </a:extLst>
          </p:cNvPr>
          <p:cNvSpPr/>
          <p:nvPr/>
        </p:nvSpPr>
        <p:spPr>
          <a:xfrm>
            <a:off x="1335157" y="2206964"/>
            <a:ext cx="2918792" cy="615428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Yes, I'd love to</a:t>
            </a:r>
            <a:endParaRPr lang="en-US" sz="36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B9B96F0-5671-84BE-D871-3803CF729D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201541"/>
            <a:ext cx="12192000" cy="10367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5D0C98D-F8C5-4C2C-9F16-AB56E1DD4F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3887" y="4734302"/>
            <a:ext cx="2150485" cy="1116283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C2F01F46-75BF-1008-40A5-2028E0BDC8C0}"/>
              </a:ext>
            </a:extLst>
          </p:cNvPr>
          <p:cNvSpPr/>
          <p:nvPr/>
        </p:nvSpPr>
        <p:spPr>
          <a:xfrm>
            <a:off x="7556733" y="3990422"/>
            <a:ext cx="2464904" cy="588977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fly a kite</a:t>
            </a:r>
            <a:endParaRPr lang="en-US" sz="3600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BD6FD406-399F-3151-8719-605D2802C8D8}"/>
              </a:ext>
            </a:extLst>
          </p:cNvPr>
          <p:cNvSpPr/>
          <p:nvPr/>
        </p:nvSpPr>
        <p:spPr>
          <a:xfrm>
            <a:off x="1417663" y="4700705"/>
            <a:ext cx="2464904" cy="588977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No, thanks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70063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90843" y="1378634"/>
            <a:ext cx="1115639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</a:t>
            </a:r>
            <a:r>
              <a:rPr lang="en-US" sz="3600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to invite </a:t>
            </a:r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people to do activities in different kinds of weather.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</a:rPr>
              <a:t>do arts and crafts, fly a kite, make a snowman, go skiing, go for a walk, have a picnic.</a:t>
            </a:r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</a:rPr>
              <a:t>Please list the structure taught in the lesson</a:t>
            </a:r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Phonics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</a:rPr>
              <a:t>It's windy today.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Would you like to fly a kite with me?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Yes, I'd love to./ No, thanks.</a:t>
            </a:r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802681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xmlns="" val="204265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33556" y="2782669"/>
            <a:ext cx="3167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</a:rPr>
              <a:t>c  l  o  u  d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37881" y="2690335"/>
            <a:ext cx="40591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_ _ _ _</a:t>
            </a:r>
            <a:r>
              <a:rPr kumimoji="0" lang="en-US" sz="6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6600" dirty="0">
                <a:solidFill>
                  <a:prstClr val="black"/>
                </a:solidFill>
              </a:rPr>
              <a:t>_ _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A"/>
          <p:cNvSpPr/>
          <p:nvPr/>
        </p:nvSpPr>
        <p:spPr>
          <a:xfrm>
            <a:off x="904487" y="5376181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a</a:t>
            </a:r>
          </a:p>
        </p:txBody>
      </p:sp>
      <p:sp>
        <p:nvSpPr>
          <p:cNvPr id="22" name="Rectângulo arredondado 5"/>
          <p:cNvSpPr/>
          <p:nvPr/>
        </p:nvSpPr>
        <p:spPr>
          <a:xfrm>
            <a:off x="1696649" y="5376181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b</a:t>
            </a:r>
          </a:p>
        </p:txBody>
      </p:sp>
      <p:sp>
        <p:nvSpPr>
          <p:cNvPr id="23" name="C"/>
          <p:cNvSpPr/>
          <p:nvPr/>
        </p:nvSpPr>
        <p:spPr>
          <a:xfrm>
            <a:off x="2488812" y="5376181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c</a:t>
            </a:r>
          </a:p>
        </p:txBody>
      </p:sp>
      <p:sp>
        <p:nvSpPr>
          <p:cNvPr id="24" name="Rectângulo arredondado 7"/>
          <p:cNvSpPr/>
          <p:nvPr/>
        </p:nvSpPr>
        <p:spPr>
          <a:xfrm>
            <a:off x="3280974" y="5376181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d</a:t>
            </a:r>
          </a:p>
        </p:txBody>
      </p:sp>
      <p:sp>
        <p:nvSpPr>
          <p:cNvPr id="25" name="E"/>
          <p:cNvSpPr/>
          <p:nvPr/>
        </p:nvSpPr>
        <p:spPr>
          <a:xfrm>
            <a:off x="4073137" y="5376181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y</a:t>
            </a:r>
          </a:p>
        </p:txBody>
      </p:sp>
      <p:sp>
        <p:nvSpPr>
          <p:cNvPr id="26" name="F"/>
          <p:cNvSpPr/>
          <p:nvPr/>
        </p:nvSpPr>
        <p:spPr>
          <a:xfrm>
            <a:off x="4865299" y="5376181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f</a:t>
            </a:r>
          </a:p>
        </p:txBody>
      </p:sp>
      <p:sp>
        <p:nvSpPr>
          <p:cNvPr id="27" name="Rectângulo arredondado 10"/>
          <p:cNvSpPr/>
          <p:nvPr/>
        </p:nvSpPr>
        <p:spPr>
          <a:xfrm>
            <a:off x="5657462" y="5376181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g</a:t>
            </a:r>
          </a:p>
        </p:txBody>
      </p:sp>
      <p:sp>
        <p:nvSpPr>
          <p:cNvPr id="28" name="Rectângulo arredondado 11"/>
          <p:cNvSpPr/>
          <p:nvPr/>
        </p:nvSpPr>
        <p:spPr>
          <a:xfrm>
            <a:off x="6449624" y="5376181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e</a:t>
            </a:r>
            <a:endParaRPr kumimoji="0" lang="pt-PT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itchFamily="18" charset="0"/>
              <a:ea typeface="+mn-ea"/>
              <a:cs typeface="+mn-cs"/>
            </a:endParaRPr>
          </a:p>
        </p:txBody>
      </p:sp>
      <p:sp>
        <p:nvSpPr>
          <p:cNvPr id="29" name="I"/>
          <p:cNvSpPr/>
          <p:nvPr/>
        </p:nvSpPr>
        <p:spPr>
          <a:xfrm>
            <a:off x="7241787" y="5376181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i</a:t>
            </a:r>
          </a:p>
        </p:txBody>
      </p:sp>
      <p:sp>
        <p:nvSpPr>
          <p:cNvPr id="30" name="Rectângulo arredondado 13"/>
          <p:cNvSpPr/>
          <p:nvPr/>
        </p:nvSpPr>
        <p:spPr>
          <a:xfrm>
            <a:off x="8033949" y="5376181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j</a:t>
            </a:r>
          </a:p>
        </p:txBody>
      </p:sp>
      <p:sp>
        <p:nvSpPr>
          <p:cNvPr id="31" name="K"/>
          <p:cNvSpPr/>
          <p:nvPr/>
        </p:nvSpPr>
        <p:spPr>
          <a:xfrm>
            <a:off x="8826112" y="5376181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k</a:t>
            </a:r>
          </a:p>
        </p:txBody>
      </p:sp>
      <p:sp>
        <p:nvSpPr>
          <p:cNvPr id="32" name="Rectângulo arredondado 15"/>
          <p:cNvSpPr/>
          <p:nvPr/>
        </p:nvSpPr>
        <p:spPr>
          <a:xfrm>
            <a:off x="9668041" y="5380143"/>
            <a:ext cx="792163" cy="719137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l</a:t>
            </a:r>
          </a:p>
        </p:txBody>
      </p:sp>
      <p:sp>
        <p:nvSpPr>
          <p:cNvPr id="33" name="M"/>
          <p:cNvSpPr/>
          <p:nvPr/>
        </p:nvSpPr>
        <p:spPr>
          <a:xfrm>
            <a:off x="10460203" y="5380143"/>
            <a:ext cx="792162" cy="719137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m</a:t>
            </a:r>
          </a:p>
        </p:txBody>
      </p:sp>
      <p:pic>
        <p:nvPicPr>
          <p:cNvPr id="34" name="Imagem 38" descr="next-button-arrow-559256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97407" y="4503049"/>
            <a:ext cx="6286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ângulo 36"/>
          <p:cNvSpPr/>
          <p:nvPr/>
        </p:nvSpPr>
        <p:spPr>
          <a:xfrm>
            <a:off x="10037776" y="2690335"/>
            <a:ext cx="844854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60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/>
                <a:uLnTx/>
                <a:uFillTx/>
                <a:latin typeface="Cooper Black" pitchFamily="18" charset="0"/>
                <a:ea typeface="+mn-ea"/>
                <a:cs typeface="Arial" charset="0"/>
              </a:rPr>
              <a:t>y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2694214" y="555171"/>
            <a:ext cx="4800600" cy="67831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Choose a letter to fill in.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5224A21-6F5F-E7BD-404B-B3ECD56BDD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4207" y="1668163"/>
            <a:ext cx="2911092" cy="283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296791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94214" y="555171"/>
            <a:ext cx="4800600" cy="67831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Choose a letter to fill in.</a:t>
            </a:r>
          </a:p>
        </p:txBody>
      </p:sp>
      <p:sp>
        <p:nvSpPr>
          <p:cNvPr id="4" name="A"/>
          <p:cNvSpPr/>
          <p:nvPr/>
        </p:nvSpPr>
        <p:spPr>
          <a:xfrm>
            <a:off x="846430" y="5189771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a</a:t>
            </a:r>
          </a:p>
        </p:txBody>
      </p:sp>
      <p:sp>
        <p:nvSpPr>
          <p:cNvPr id="5" name="Rectângulo arredondado 5"/>
          <p:cNvSpPr/>
          <p:nvPr/>
        </p:nvSpPr>
        <p:spPr>
          <a:xfrm>
            <a:off x="1638592" y="5189771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b</a:t>
            </a:r>
          </a:p>
        </p:txBody>
      </p:sp>
      <p:sp>
        <p:nvSpPr>
          <p:cNvPr id="6" name="C"/>
          <p:cNvSpPr/>
          <p:nvPr/>
        </p:nvSpPr>
        <p:spPr>
          <a:xfrm>
            <a:off x="2430755" y="5189771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c</a:t>
            </a:r>
          </a:p>
        </p:txBody>
      </p:sp>
      <p:sp>
        <p:nvSpPr>
          <p:cNvPr id="7" name="Rectângulo arredondado 7"/>
          <p:cNvSpPr/>
          <p:nvPr/>
        </p:nvSpPr>
        <p:spPr>
          <a:xfrm>
            <a:off x="3222917" y="5189771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d</a:t>
            </a:r>
          </a:p>
        </p:txBody>
      </p:sp>
      <p:sp>
        <p:nvSpPr>
          <p:cNvPr id="8" name="E"/>
          <p:cNvSpPr/>
          <p:nvPr/>
        </p:nvSpPr>
        <p:spPr>
          <a:xfrm>
            <a:off x="4015080" y="5189771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e</a:t>
            </a:r>
          </a:p>
        </p:txBody>
      </p:sp>
      <p:sp>
        <p:nvSpPr>
          <p:cNvPr id="9" name="F"/>
          <p:cNvSpPr/>
          <p:nvPr/>
        </p:nvSpPr>
        <p:spPr>
          <a:xfrm>
            <a:off x="4807242" y="5189771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o</a:t>
            </a:r>
          </a:p>
        </p:txBody>
      </p:sp>
      <p:sp>
        <p:nvSpPr>
          <p:cNvPr id="10" name="Rectângulo arredondado 10"/>
          <p:cNvSpPr/>
          <p:nvPr/>
        </p:nvSpPr>
        <p:spPr>
          <a:xfrm>
            <a:off x="5599405" y="5189771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g</a:t>
            </a:r>
          </a:p>
        </p:txBody>
      </p:sp>
      <p:sp>
        <p:nvSpPr>
          <p:cNvPr id="11" name="Rectângulo arredondado 11"/>
          <p:cNvSpPr/>
          <p:nvPr/>
        </p:nvSpPr>
        <p:spPr>
          <a:xfrm>
            <a:off x="6391567" y="5189771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l</a:t>
            </a:r>
          </a:p>
        </p:txBody>
      </p:sp>
      <p:sp>
        <p:nvSpPr>
          <p:cNvPr id="12" name="I"/>
          <p:cNvSpPr/>
          <p:nvPr/>
        </p:nvSpPr>
        <p:spPr>
          <a:xfrm>
            <a:off x="7183730" y="5189771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i</a:t>
            </a:r>
          </a:p>
        </p:txBody>
      </p:sp>
      <p:sp>
        <p:nvSpPr>
          <p:cNvPr id="13" name="Rectângulo arredondado 13"/>
          <p:cNvSpPr/>
          <p:nvPr/>
        </p:nvSpPr>
        <p:spPr>
          <a:xfrm>
            <a:off x="7975892" y="5189771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j</a:t>
            </a:r>
          </a:p>
        </p:txBody>
      </p:sp>
      <p:sp>
        <p:nvSpPr>
          <p:cNvPr id="14" name="K"/>
          <p:cNvSpPr/>
          <p:nvPr/>
        </p:nvSpPr>
        <p:spPr>
          <a:xfrm>
            <a:off x="8768055" y="5189771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k</a:t>
            </a:r>
          </a:p>
        </p:txBody>
      </p:sp>
      <p:sp>
        <p:nvSpPr>
          <p:cNvPr id="15" name="Rectângulo arredondado 15"/>
          <p:cNvSpPr/>
          <p:nvPr/>
        </p:nvSpPr>
        <p:spPr>
          <a:xfrm>
            <a:off x="9609984" y="5193733"/>
            <a:ext cx="792163" cy="719137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4800" dirty="0">
                <a:solidFill>
                  <a:prstClr val="black"/>
                </a:solidFill>
                <a:latin typeface="Cooper Black" pitchFamily="18" charset="0"/>
              </a:rPr>
              <a:t>w</a:t>
            </a:r>
            <a:endParaRPr kumimoji="0" lang="pt-PT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itchFamily="18" charset="0"/>
              <a:ea typeface="+mn-ea"/>
              <a:cs typeface="+mn-cs"/>
            </a:endParaRPr>
          </a:p>
        </p:txBody>
      </p:sp>
      <p:sp>
        <p:nvSpPr>
          <p:cNvPr id="16" name="M"/>
          <p:cNvSpPr/>
          <p:nvPr/>
        </p:nvSpPr>
        <p:spPr>
          <a:xfrm>
            <a:off x="10402146" y="5193733"/>
            <a:ext cx="792162" cy="719137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m</a:t>
            </a:r>
          </a:p>
        </p:txBody>
      </p:sp>
      <p:sp>
        <p:nvSpPr>
          <p:cNvPr id="17" name="Rectângulo 35"/>
          <p:cNvSpPr/>
          <p:nvPr/>
        </p:nvSpPr>
        <p:spPr>
          <a:xfrm>
            <a:off x="6279946" y="2845144"/>
            <a:ext cx="269509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n d y</a:t>
            </a:r>
            <a:endParaRPr kumimoji="0" lang="pt-PT" sz="66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8" name="Imagem 38" descr="next-button-arrow-559256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39350" y="4316639"/>
            <a:ext cx="6286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ângulo 36"/>
          <p:cNvSpPr/>
          <p:nvPr/>
        </p:nvSpPr>
        <p:spPr>
          <a:xfrm>
            <a:off x="5673573" y="2845144"/>
            <a:ext cx="844854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Comic Sans MS" panose="030F0702030302020204" pitchFamily="66" charset="0"/>
                <a:cs typeface="Arial" charset="0"/>
              </a:rPr>
              <a:t>w</a:t>
            </a:r>
            <a:endParaRPr kumimoji="0" lang="pt-PT" sz="60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96254" y="2845144"/>
            <a:ext cx="59435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_ _ </a:t>
            </a:r>
            <a:r>
              <a:rPr lang="en-US" sz="6600" dirty="0">
                <a:solidFill>
                  <a:prstClr val="black"/>
                </a:solidFill>
              </a:rPr>
              <a:t>_ _ _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26EC78FE-CCDA-D370-7975-95602C516D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010" y="1233488"/>
            <a:ext cx="3697651" cy="355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40832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84325" y="305473"/>
            <a:ext cx="4800600" cy="67831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Choose a letter to fill in.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0" y="3029827"/>
            <a:ext cx="412277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_ _ _ _ </a:t>
            </a:r>
            <a:r>
              <a:rPr lang="en-US" sz="6600" dirty="0">
                <a:solidFill>
                  <a:prstClr val="black"/>
                </a:solidFill>
              </a:rPr>
              <a:t>_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"/>
          <p:cNvSpPr/>
          <p:nvPr/>
        </p:nvSpPr>
        <p:spPr>
          <a:xfrm>
            <a:off x="875458" y="5153485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a</a:t>
            </a:r>
          </a:p>
        </p:txBody>
      </p:sp>
      <p:sp>
        <p:nvSpPr>
          <p:cNvPr id="6" name="Rectângulo arredondado 5"/>
          <p:cNvSpPr/>
          <p:nvPr/>
        </p:nvSpPr>
        <p:spPr>
          <a:xfrm>
            <a:off x="1667620" y="5153485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b</a:t>
            </a:r>
          </a:p>
        </p:txBody>
      </p:sp>
      <p:sp>
        <p:nvSpPr>
          <p:cNvPr id="7" name="C"/>
          <p:cNvSpPr/>
          <p:nvPr/>
        </p:nvSpPr>
        <p:spPr>
          <a:xfrm>
            <a:off x="2459783" y="5153485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c</a:t>
            </a:r>
          </a:p>
        </p:txBody>
      </p:sp>
      <p:sp>
        <p:nvSpPr>
          <p:cNvPr id="8" name="Rectângulo arredondado 7"/>
          <p:cNvSpPr/>
          <p:nvPr/>
        </p:nvSpPr>
        <p:spPr>
          <a:xfrm>
            <a:off x="3251945" y="5153485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d</a:t>
            </a:r>
          </a:p>
        </p:txBody>
      </p:sp>
      <p:sp>
        <p:nvSpPr>
          <p:cNvPr id="9" name="E"/>
          <p:cNvSpPr/>
          <p:nvPr/>
        </p:nvSpPr>
        <p:spPr>
          <a:xfrm>
            <a:off x="4044108" y="5153485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k</a:t>
            </a:r>
          </a:p>
        </p:txBody>
      </p:sp>
      <p:sp>
        <p:nvSpPr>
          <p:cNvPr id="10" name="F"/>
          <p:cNvSpPr/>
          <p:nvPr/>
        </p:nvSpPr>
        <p:spPr>
          <a:xfrm>
            <a:off x="4836270" y="5153485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f</a:t>
            </a:r>
          </a:p>
        </p:txBody>
      </p:sp>
      <p:sp>
        <p:nvSpPr>
          <p:cNvPr id="11" name="Rectângulo arredondado 10"/>
          <p:cNvSpPr/>
          <p:nvPr/>
        </p:nvSpPr>
        <p:spPr>
          <a:xfrm>
            <a:off x="5628433" y="5153485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g</a:t>
            </a:r>
          </a:p>
        </p:txBody>
      </p:sp>
      <p:sp>
        <p:nvSpPr>
          <p:cNvPr id="12" name="Rectângulo arredondado 11"/>
          <p:cNvSpPr/>
          <p:nvPr/>
        </p:nvSpPr>
        <p:spPr>
          <a:xfrm>
            <a:off x="6420595" y="5153485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h</a:t>
            </a:r>
          </a:p>
        </p:txBody>
      </p:sp>
      <p:sp>
        <p:nvSpPr>
          <p:cNvPr id="13" name="I"/>
          <p:cNvSpPr/>
          <p:nvPr/>
        </p:nvSpPr>
        <p:spPr>
          <a:xfrm>
            <a:off x="7212758" y="5153485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i</a:t>
            </a:r>
          </a:p>
        </p:txBody>
      </p:sp>
      <p:sp>
        <p:nvSpPr>
          <p:cNvPr id="14" name="Rectângulo arredondado 13"/>
          <p:cNvSpPr/>
          <p:nvPr/>
        </p:nvSpPr>
        <p:spPr>
          <a:xfrm>
            <a:off x="8004920" y="5153485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j</a:t>
            </a:r>
          </a:p>
        </p:txBody>
      </p:sp>
      <p:sp>
        <p:nvSpPr>
          <p:cNvPr id="15" name="K"/>
          <p:cNvSpPr/>
          <p:nvPr/>
        </p:nvSpPr>
        <p:spPr>
          <a:xfrm>
            <a:off x="8797083" y="5153485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u</a:t>
            </a:r>
          </a:p>
        </p:txBody>
      </p:sp>
      <p:sp>
        <p:nvSpPr>
          <p:cNvPr id="16" name="Rectângulo arredondado 15"/>
          <p:cNvSpPr/>
          <p:nvPr/>
        </p:nvSpPr>
        <p:spPr>
          <a:xfrm>
            <a:off x="9639012" y="5157447"/>
            <a:ext cx="792163" cy="719137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l</a:t>
            </a:r>
          </a:p>
        </p:txBody>
      </p:sp>
      <p:sp>
        <p:nvSpPr>
          <p:cNvPr id="17" name="M"/>
          <p:cNvSpPr/>
          <p:nvPr/>
        </p:nvSpPr>
        <p:spPr>
          <a:xfrm>
            <a:off x="10431174" y="5157447"/>
            <a:ext cx="792162" cy="719137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m</a:t>
            </a:r>
          </a:p>
        </p:txBody>
      </p:sp>
      <p:pic>
        <p:nvPicPr>
          <p:cNvPr id="18" name="Imagem 38" descr="next-button-arrow-559256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68378" y="4280353"/>
            <a:ext cx="6286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ângulo 36"/>
          <p:cNvSpPr/>
          <p:nvPr/>
        </p:nvSpPr>
        <p:spPr>
          <a:xfrm>
            <a:off x="6506242" y="2921168"/>
            <a:ext cx="844854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60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u</a:t>
            </a:r>
          </a:p>
        </p:txBody>
      </p:sp>
      <p:sp>
        <p:nvSpPr>
          <p:cNvPr id="20" name="Rectângulo 35"/>
          <p:cNvSpPr/>
          <p:nvPr/>
        </p:nvSpPr>
        <p:spPr>
          <a:xfrm>
            <a:off x="6095999" y="2937494"/>
            <a:ext cx="480059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   n n y </a:t>
            </a:r>
            <a:endParaRPr kumimoji="0" lang="pt-PT" sz="66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1B21BDDF-4BE2-AE0E-7E55-82B671F68C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221" y="1129885"/>
            <a:ext cx="3938193" cy="379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347690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94214" y="555171"/>
            <a:ext cx="4800600" cy="67831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Choose a letter to fill in.</a:t>
            </a:r>
          </a:p>
        </p:txBody>
      </p:sp>
      <p:sp>
        <p:nvSpPr>
          <p:cNvPr id="4" name="Rectângulo 35"/>
          <p:cNvSpPr/>
          <p:nvPr/>
        </p:nvSpPr>
        <p:spPr>
          <a:xfrm>
            <a:off x="5512092" y="2722760"/>
            <a:ext cx="361080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 </a:t>
            </a:r>
            <a:r>
              <a:rPr kumimoji="0" lang="pt-PT" sz="66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i n y</a:t>
            </a:r>
          </a:p>
        </p:txBody>
      </p:sp>
      <p:sp>
        <p:nvSpPr>
          <p:cNvPr id="5" name="A"/>
          <p:cNvSpPr/>
          <p:nvPr/>
        </p:nvSpPr>
        <p:spPr>
          <a:xfrm>
            <a:off x="723058" y="5168000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4800" noProof="0">
                <a:solidFill>
                  <a:prstClr val="black"/>
                </a:solidFill>
                <a:latin typeface="Cooper Black" pitchFamily="18" charset="0"/>
              </a:rPr>
              <a:t>n</a:t>
            </a:r>
            <a:endParaRPr kumimoji="0" lang="pt-PT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itchFamily="18" charset="0"/>
              <a:ea typeface="+mn-ea"/>
              <a:cs typeface="+mn-cs"/>
            </a:endParaRPr>
          </a:p>
        </p:txBody>
      </p:sp>
      <p:sp>
        <p:nvSpPr>
          <p:cNvPr id="6" name="Rectângulo arredondado 5"/>
          <p:cNvSpPr/>
          <p:nvPr/>
        </p:nvSpPr>
        <p:spPr>
          <a:xfrm>
            <a:off x="1515220" y="5168000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b</a:t>
            </a:r>
          </a:p>
        </p:txBody>
      </p:sp>
      <p:sp>
        <p:nvSpPr>
          <p:cNvPr id="7" name="C"/>
          <p:cNvSpPr/>
          <p:nvPr/>
        </p:nvSpPr>
        <p:spPr>
          <a:xfrm>
            <a:off x="2307383" y="5168000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c</a:t>
            </a:r>
          </a:p>
        </p:txBody>
      </p:sp>
      <p:sp>
        <p:nvSpPr>
          <p:cNvPr id="8" name="Rectângulo arredondado 7"/>
          <p:cNvSpPr/>
          <p:nvPr/>
        </p:nvSpPr>
        <p:spPr>
          <a:xfrm>
            <a:off x="3099545" y="5168000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d</a:t>
            </a:r>
          </a:p>
        </p:txBody>
      </p:sp>
      <p:sp>
        <p:nvSpPr>
          <p:cNvPr id="9" name="E"/>
          <p:cNvSpPr/>
          <p:nvPr/>
        </p:nvSpPr>
        <p:spPr>
          <a:xfrm>
            <a:off x="3891708" y="5168000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e</a:t>
            </a:r>
          </a:p>
        </p:txBody>
      </p:sp>
      <p:sp>
        <p:nvSpPr>
          <p:cNvPr id="10" name="F"/>
          <p:cNvSpPr/>
          <p:nvPr/>
        </p:nvSpPr>
        <p:spPr>
          <a:xfrm>
            <a:off x="4683870" y="5168000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f</a:t>
            </a:r>
          </a:p>
        </p:txBody>
      </p:sp>
      <p:sp>
        <p:nvSpPr>
          <p:cNvPr id="11" name="Rectângulo arredondado 10"/>
          <p:cNvSpPr/>
          <p:nvPr/>
        </p:nvSpPr>
        <p:spPr>
          <a:xfrm>
            <a:off x="5476033" y="5168000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g</a:t>
            </a:r>
          </a:p>
        </p:txBody>
      </p:sp>
      <p:sp>
        <p:nvSpPr>
          <p:cNvPr id="12" name="Rectângulo arredondado 11"/>
          <p:cNvSpPr/>
          <p:nvPr/>
        </p:nvSpPr>
        <p:spPr>
          <a:xfrm>
            <a:off x="6268195" y="5168000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h</a:t>
            </a:r>
          </a:p>
        </p:txBody>
      </p:sp>
      <p:sp>
        <p:nvSpPr>
          <p:cNvPr id="13" name="I"/>
          <p:cNvSpPr/>
          <p:nvPr/>
        </p:nvSpPr>
        <p:spPr>
          <a:xfrm>
            <a:off x="7060358" y="5168000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i</a:t>
            </a:r>
          </a:p>
        </p:txBody>
      </p:sp>
      <p:sp>
        <p:nvSpPr>
          <p:cNvPr id="14" name="Rectângulo arredondado 13"/>
          <p:cNvSpPr/>
          <p:nvPr/>
        </p:nvSpPr>
        <p:spPr>
          <a:xfrm>
            <a:off x="7852520" y="5168000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j</a:t>
            </a:r>
          </a:p>
        </p:txBody>
      </p:sp>
      <p:sp>
        <p:nvSpPr>
          <p:cNvPr id="15" name="K"/>
          <p:cNvSpPr/>
          <p:nvPr/>
        </p:nvSpPr>
        <p:spPr>
          <a:xfrm>
            <a:off x="8644683" y="5168000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k</a:t>
            </a:r>
          </a:p>
        </p:txBody>
      </p:sp>
      <p:sp>
        <p:nvSpPr>
          <p:cNvPr id="16" name="Rectângulo arredondado 15"/>
          <p:cNvSpPr/>
          <p:nvPr/>
        </p:nvSpPr>
        <p:spPr>
          <a:xfrm>
            <a:off x="9486612" y="5171962"/>
            <a:ext cx="792163" cy="719137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l</a:t>
            </a:r>
          </a:p>
        </p:txBody>
      </p:sp>
      <p:sp>
        <p:nvSpPr>
          <p:cNvPr id="17" name="M"/>
          <p:cNvSpPr/>
          <p:nvPr/>
        </p:nvSpPr>
        <p:spPr>
          <a:xfrm>
            <a:off x="10278774" y="5171962"/>
            <a:ext cx="792162" cy="719137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a</a:t>
            </a:r>
            <a:endParaRPr kumimoji="0" lang="pt-PT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itchFamily="18" charset="0"/>
              <a:ea typeface="+mn-ea"/>
              <a:cs typeface="+mn-cs"/>
            </a:endParaRPr>
          </a:p>
        </p:txBody>
      </p:sp>
      <p:pic>
        <p:nvPicPr>
          <p:cNvPr id="18" name="Imagem 38" descr="next-button-arrow-559256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15978" y="4294868"/>
            <a:ext cx="6286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ângulo 36"/>
          <p:cNvSpPr/>
          <p:nvPr/>
        </p:nvSpPr>
        <p:spPr>
          <a:xfrm>
            <a:off x="6319321" y="2722760"/>
            <a:ext cx="844854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6000" b="1" i="0" u="none" strike="noStrike" kern="1200" cap="none" spc="0" normalizeH="0" baseline="0" noProof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/>
                <a:uLnTx/>
                <a:uFillTx/>
                <a:latin typeface="Cooper Black" pitchFamily="18" charset="0"/>
                <a:ea typeface="+mn-ea"/>
                <a:cs typeface="Arial" charset="0"/>
              </a:rPr>
              <a:t>a</a:t>
            </a:r>
            <a:endParaRPr kumimoji="0" lang="pt-PT" sz="60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/>
              <a:uLnTx/>
              <a:uFillTx/>
              <a:latin typeface="Cooper Black" pitchFamily="18" charset="0"/>
              <a:ea typeface="+mn-ea"/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84605" y="2875002"/>
            <a:ext cx="32561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_ _ _ _ _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81CBAB16-D7B5-2D57-ED11-5520DED226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548" y="1259824"/>
            <a:ext cx="3508513" cy="360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936517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84325" y="305473"/>
            <a:ext cx="4800600" cy="67831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Choose a letter to fill in.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0" y="3029827"/>
            <a:ext cx="412277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_ _ _ _ </a:t>
            </a:r>
            <a:r>
              <a:rPr lang="en-US" sz="6600" dirty="0">
                <a:solidFill>
                  <a:prstClr val="black"/>
                </a:solidFill>
              </a:rPr>
              <a:t>_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"/>
          <p:cNvSpPr/>
          <p:nvPr/>
        </p:nvSpPr>
        <p:spPr>
          <a:xfrm>
            <a:off x="875458" y="5153485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a</a:t>
            </a:r>
          </a:p>
        </p:txBody>
      </p:sp>
      <p:sp>
        <p:nvSpPr>
          <p:cNvPr id="6" name="Rectângulo arredondado 5"/>
          <p:cNvSpPr/>
          <p:nvPr/>
        </p:nvSpPr>
        <p:spPr>
          <a:xfrm>
            <a:off x="1667620" y="5153485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b</a:t>
            </a:r>
          </a:p>
        </p:txBody>
      </p:sp>
      <p:sp>
        <p:nvSpPr>
          <p:cNvPr id="7" name="C"/>
          <p:cNvSpPr/>
          <p:nvPr/>
        </p:nvSpPr>
        <p:spPr>
          <a:xfrm>
            <a:off x="2459783" y="5153485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c</a:t>
            </a:r>
          </a:p>
        </p:txBody>
      </p:sp>
      <p:sp>
        <p:nvSpPr>
          <p:cNvPr id="8" name="Rectângulo arredondado 7"/>
          <p:cNvSpPr/>
          <p:nvPr/>
        </p:nvSpPr>
        <p:spPr>
          <a:xfrm>
            <a:off x="3251945" y="5153485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d</a:t>
            </a:r>
          </a:p>
        </p:txBody>
      </p:sp>
      <p:sp>
        <p:nvSpPr>
          <p:cNvPr id="9" name="E"/>
          <p:cNvSpPr/>
          <p:nvPr/>
        </p:nvSpPr>
        <p:spPr>
          <a:xfrm>
            <a:off x="4044108" y="5153485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k</a:t>
            </a:r>
          </a:p>
        </p:txBody>
      </p:sp>
      <p:sp>
        <p:nvSpPr>
          <p:cNvPr id="10" name="F"/>
          <p:cNvSpPr/>
          <p:nvPr/>
        </p:nvSpPr>
        <p:spPr>
          <a:xfrm>
            <a:off x="4836270" y="5153485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f</a:t>
            </a:r>
          </a:p>
        </p:txBody>
      </p:sp>
      <p:sp>
        <p:nvSpPr>
          <p:cNvPr id="11" name="Rectângulo arredondado 10"/>
          <p:cNvSpPr/>
          <p:nvPr/>
        </p:nvSpPr>
        <p:spPr>
          <a:xfrm>
            <a:off x="5628433" y="5153485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g</a:t>
            </a:r>
          </a:p>
        </p:txBody>
      </p:sp>
      <p:sp>
        <p:nvSpPr>
          <p:cNvPr id="12" name="Rectângulo arredondado 11"/>
          <p:cNvSpPr/>
          <p:nvPr/>
        </p:nvSpPr>
        <p:spPr>
          <a:xfrm>
            <a:off x="6420595" y="5153485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h</a:t>
            </a:r>
          </a:p>
        </p:txBody>
      </p:sp>
      <p:sp>
        <p:nvSpPr>
          <p:cNvPr id="13" name="I"/>
          <p:cNvSpPr/>
          <p:nvPr/>
        </p:nvSpPr>
        <p:spPr>
          <a:xfrm>
            <a:off x="7212758" y="5153485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i</a:t>
            </a:r>
          </a:p>
        </p:txBody>
      </p:sp>
      <p:sp>
        <p:nvSpPr>
          <p:cNvPr id="14" name="Rectângulo arredondado 13"/>
          <p:cNvSpPr/>
          <p:nvPr/>
        </p:nvSpPr>
        <p:spPr>
          <a:xfrm>
            <a:off x="8004920" y="5153485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j</a:t>
            </a:r>
          </a:p>
        </p:txBody>
      </p:sp>
      <p:sp>
        <p:nvSpPr>
          <p:cNvPr id="15" name="K"/>
          <p:cNvSpPr/>
          <p:nvPr/>
        </p:nvSpPr>
        <p:spPr>
          <a:xfrm>
            <a:off x="8797083" y="5153485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n</a:t>
            </a:r>
          </a:p>
        </p:txBody>
      </p:sp>
      <p:sp>
        <p:nvSpPr>
          <p:cNvPr id="16" name="Rectângulo arredondado 15"/>
          <p:cNvSpPr/>
          <p:nvPr/>
        </p:nvSpPr>
        <p:spPr>
          <a:xfrm>
            <a:off x="9639012" y="5157447"/>
            <a:ext cx="792163" cy="719137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l</a:t>
            </a:r>
          </a:p>
        </p:txBody>
      </p:sp>
      <p:sp>
        <p:nvSpPr>
          <p:cNvPr id="17" name="M"/>
          <p:cNvSpPr/>
          <p:nvPr/>
        </p:nvSpPr>
        <p:spPr>
          <a:xfrm>
            <a:off x="10431174" y="5157447"/>
            <a:ext cx="792162" cy="719137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m</a:t>
            </a:r>
          </a:p>
        </p:txBody>
      </p:sp>
      <p:pic>
        <p:nvPicPr>
          <p:cNvPr id="18" name="Imagem 38" descr="next-button-arrow-559256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68378" y="4280353"/>
            <a:ext cx="6286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ângulo 36"/>
          <p:cNvSpPr/>
          <p:nvPr/>
        </p:nvSpPr>
        <p:spPr>
          <a:xfrm>
            <a:off x="6506242" y="2921168"/>
            <a:ext cx="844854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60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n</a:t>
            </a:r>
          </a:p>
        </p:txBody>
      </p:sp>
      <p:sp>
        <p:nvSpPr>
          <p:cNvPr id="20" name="Rectângulo 35"/>
          <p:cNvSpPr/>
          <p:nvPr/>
        </p:nvSpPr>
        <p:spPr>
          <a:xfrm>
            <a:off x="6096000" y="2912780"/>
            <a:ext cx="480059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   o w y </a:t>
            </a:r>
            <a:endParaRPr kumimoji="0" lang="pt-PT" sz="66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7C2FB99-E1C6-D6BB-9F2E-A0203F27D9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401" y="1063696"/>
            <a:ext cx="4168501" cy="3932261"/>
          </a:xfrm>
          <a:prstGeom prst="rect">
            <a:avLst/>
          </a:prstGeom>
        </p:spPr>
      </p:pic>
      <p:sp>
        <p:nvSpPr>
          <p:cNvPr id="22" name="Rounded Rectangular Callout 9">
            <a:extLst>
              <a:ext uri="{FF2B5EF4-FFF2-40B4-BE49-F238E27FC236}">
                <a16:creationId xmlns:a16="http://schemas.microsoft.com/office/drawing/2014/main" xmlns="" id="{D5890071-35D2-62AF-73B7-7C68B0658F43}"/>
              </a:ext>
            </a:extLst>
          </p:cNvPr>
          <p:cNvSpPr/>
          <p:nvPr/>
        </p:nvSpPr>
        <p:spPr>
          <a:xfrm>
            <a:off x="8386681" y="647950"/>
            <a:ext cx="2504661" cy="697487"/>
          </a:xfrm>
          <a:prstGeom prst="wedgeRoundRectCallout">
            <a:avLst>
              <a:gd name="adj1" fmla="val 45594"/>
              <a:gd name="adj2" fmla="val -89498"/>
              <a:gd name="adj3" fmla="val 16667"/>
            </a:avLst>
          </a:prstGeom>
          <a:solidFill>
            <a:srgbClr val="7FF46C"/>
          </a:solidFill>
          <a:ln>
            <a:solidFill>
              <a:srgbClr val="7FF4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It’s snowy.</a:t>
            </a:r>
          </a:p>
        </p:txBody>
      </p:sp>
    </p:spTree>
    <p:extLst>
      <p:ext uri="{BB962C8B-B14F-4D97-AF65-F5344CB8AC3E}">
        <p14:creationId xmlns:p14="http://schemas.microsoft.com/office/powerpoint/2010/main" xmlns="" val="19247497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9" grpId="0"/>
      <p:bldP spid="2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94214" y="555171"/>
            <a:ext cx="4800600" cy="67831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Choose a letter to fill in.</a:t>
            </a:r>
          </a:p>
        </p:txBody>
      </p:sp>
      <p:sp>
        <p:nvSpPr>
          <p:cNvPr id="4" name="Rectângulo 35"/>
          <p:cNvSpPr/>
          <p:nvPr/>
        </p:nvSpPr>
        <p:spPr>
          <a:xfrm>
            <a:off x="5512092" y="2722760"/>
            <a:ext cx="361080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 </a:t>
            </a:r>
            <a:r>
              <a:rPr kumimoji="0" lang="pt-PT" sz="66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g g y</a:t>
            </a:r>
          </a:p>
        </p:txBody>
      </p:sp>
      <p:sp>
        <p:nvSpPr>
          <p:cNvPr id="5" name="A"/>
          <p:cNvSpPr/>
          <p:nvPr/>
        </p:nvSpPr>
        <p:spPr>
          <a:xfrm>
            <a:off x="723058" y="5168000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4800" noProof="0">
                <a:solidFill>
                  <a:prstClr val="black"/>
                </a:solidFill>
                <a:latin typeface="Cooper Black" pitchFamily="18" charset="0"/>
              </a:rPr>
              <a:t>n</a:t>
            </a:r>
            <a:endParaRPr kumimoji="0" lang="pt-PT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itchFamily="18" charset="0"/>
              <a:ea typeface="+mn-ea"/>
              <a:cs typeface="+mn-cs"/>
            </a:endParaRPr>
          </a:p>
        </p:txBody>
      </p:sp>
      <p:sp>
        <p:nvSpPr>
          <p:cNvPr id="6" name="Rectângulo arredondado 5"/>
          <p:cNvSpPr/>
          <p:nvPr/>
        </p:nvSpPr>
        <p:spPr>
          <a:xfrm>
            <a:off x="1515220" y="5168000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b</a:t>
            </a:r>
          </a:p>
        </p:txBody>
      </p:sp>
      <p:sp>
        <p:nvSpPr>
          <p:cNvPr id="7" name="C"/>
          <p:cNvSpPr/>
          <p:nvPr/>
        </p:nvSpPr>
        <p:spPr>
          <a:xfrm>
            <a:off x="2307383" y="5168000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c</a:t>
            </a:r>
          </a:p>
        </p:txBody>
      </p:sp>
      <p:sp>
        <p:nvSpPr>
          <p:cNvPr id="8" name="Rectângulo arredondado 7"/>
          <p:cNvSpPr/>
          <p:nvPr/>
        </p:nvSpPr>
        <p:spPr>
          <a:xfrm>
            <a:off x="3099545" y="5168000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d</a:t>
            </a:r>
          </a:p>
        </p:txBody>
      </p:sp>
      <p:sp>
        <p:nvSpPr>
          <p:cNvPr id="9" name="E"/>
          <p:cNvSpPr/>
          <p:nvPr/>
        </p:nvSpPr>
        <p:spPr>
          <a:xfrm>
            <a:off x="3891708" y="5168000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a</a:t>
            </a:r>
          </a:p>
        </p:txBody>
      </p:sp>
      <p:sp>
        <p:nvSpPr>
          <p:cNvPr id="10" name="F"/>
          <p:cNvSpPr/>
          <p:nvPr/>
        </p:nvSpPr>
        <p:spPr>
          <a:xfrm>
            <a:off x="4683870" y="5168000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f</a:t>
            </a:r>
          </a:p>
        </p:txBody>
      </p:sp>
      <p:sp>
        <p:nvSpPr>
          <p:cNvPr id="11" name="Rectângulo arredondado 10"/>
          <p:cNvSpPr/>
          <p:nvPr/>
        </p:nvSpPr>
        <p:spPr>
          <a:xfrm>
            <a:off x="5476033" y="5168000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g</a:t>
            </a:r>
          </a:p>
        </p:txBody>
      </p:sp>
      <p:sp>
        <p:nvSpPr>
          <p:cNvPr id="12" name="Rectângulo arredondado 11"/>
          <p:cNvSpPr/>
          <p:nvPr/>
        </p:nvSpPr>
        <p:spPr>
          <a:xfrm>
            <a:off x="6268195" y="5168000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h</a:t>
            </a:r>
          </a:p>
        </p:txBody>
      </p:sp>
      <p:sp>
        <p:nvSpPr>
          <p:cNvPr id="13" name="I"/>
          <p:cNvSpPr/>
          <p:nvPr/>
        </p:nvSpPr>
        <p:spPr>
          <a:xfrm>
            <a:off x="7060358" y="5168000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i</a:t>
            </a:r>
          </a:p>
        </p:txBody>
      </p:sp>
      <p:sp>
        <p:nvSpPr>
          <p:cNvPr id="14" name="Rectângulo arredondado 13"/>
          <p:cNvSpPr/>
          <p:nvPr/>
        </p:nvSpPr>
        <p:spPr>
          <a:xfrm>
            <a:off x="7852520" y="5168000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j</a:t>
            </a:r>
          </a:p>
        </p:txBody>
      </p:sp>
      <p:sp>
        <p:nvSpPr>
          <p:cNvPr id="15" name="K"/>
          <p:cNvSpPr/>
          <p:nvPr/>
        </p:nvSpPr>
        <p:spPr>
          <a:xfrm>
            <a:off x="8644683" y="5168000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k</a:t>
            </a:r>
          </a:p>
        </p:txBody>
      </p:sp>
      <p:sp>
        <p:nvSpPr>
          <p:cNvPr id="16" name="Rectângulo arredondado 15"/>
          <p:cNvSpPr/>
          <p:nvPr/>
        </p:nvSpPr>
        <p:spPr>
          <a:xfrm>
            <a:off x="9486612" y="5171962"/>
            <a:ext cx="792163" cy="719137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l</a:t>
            </a:r>
          </a:p>
        </p:txBody>
      </p:sp>
      <p:sp>
        <p:nvSpPr>
          <p:cNvPr id="17" name="M"/>
          <p:cNvSpPr/>
          <p:nvPr/>
        </p:nvSpPr>
        <p:spPr>
          <a:xfrm>
            <a:off x="10278774" y="5171962"/>
            <a:ext cx="792162" cy="719137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o</a:t>
            </a:r>
          </a:p>
        </p:txBody>
      </p:sp>
      <p:pic>
        <p:nvPicPr>
          <p:cNvPr id="18" name="Imagem 38" descr="next-button-arrow-559256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15978" y="4294868"/>
            <a:ext cx="6286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ângulo 36"/>
          <p:cNvSpPr/>
          <p:nvPr/>
        </p:nvSpPr>
        <p:spPr>
          <a:xfrm>
            <a:off x="6319321" y="2722760"/>
            <a:ext cx="844854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60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/>
                <a:uLnTx/>
                <a:uFillTx/>
                <a:latin typeface="Cooper Black" pitchFamily="18" charset="0"/>
                <a:ea typeface="+mn-ea"/>
                <a:cs typeface="Arial" charset="0"/>
              </a:rPr>
              <a:t>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84606" y="2837384"/>
            <a:ext cx="32561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_ _ _ _ _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433A909-D9F9-8C1B-E9C6-3B4755C864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553" y="1402228"/>
            <a:ext cx="3373179" cy="329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937599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xmlns="" val="378337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xmlns="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66668" y="1815293"/>
            <a:ext cx="4345781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Vocabularies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rainy, snowy.</a:t>
            </a:r>
            <a:endParaRPr lang="en-US" sz="3600" i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80317" y="1818408"/>
            <a:ext cx="6334307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What's the weather like today?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It's sunny.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xmlns="" id="{2B9D9FBA-67EB-0A6C-C62F-D9A0D6F7CB99}"/>
              </a:ext>
            </a:extLst>
          </p:cNvPr>
          <p:cNvCxnSpPr>
            <a:cxnSpLocks/>
          </p:cNvCxnSpPr>
          <p:nvPr/>
        </p:nvCxnSpPr>
        <p:spPr>
          <a:xfrm>
            <a:off x="904460" y="2902227"/>
            <a:ext cx="685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4AEA2D23-E0B1-D82A-B375-ABCF04A6E14D}"/>
              </a:ext>
            </a:extLst>
          </p:cNvPr>
          <p:cNvCxnSpPr>
            <a:cxnSpLocks/>
          </p:cNvCxnSpPr>
          <p:nvPr/>
        </p:nvCxnSpPr>
        <p:spPr>
          <a:xfrm>
            <a:off x="1968356" y="2902227"/>
            <a:ext cx="100344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0188087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xmlns="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242595" y="1273530"/>
            <a:ext cx="11872029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vocabularies and structure;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4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WB </a:t>
            </a:r>
            <a:r>
              <a:rPr lang="en-US" sz="3600" i="1" dirty="0">
                <a:solidFill>
                  <a:srgbClr val="0070C0"/>
                </a:solidFill>
              </a:rPr>
              <a:t>(page 24)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4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(</a:t>
            </a:r>
            <a:r>
              <a:rPr lang="en-US" sz="3600" i="1">
                <a:solidFill>
                  <a:srgbClr val="0070C0"/>
                </a:solidFill>
              </a:rPr>
              <a:t>page </a:t>
            </a:r>
            <a:r>
              <a:rPr lang="en-US" sz="3600" i="1" smtClean="0">
                <a:solidFill>
                  <a:srgbClr val="0070C0"/>
                </a:solidFill>
              </a:rPr>
              <a:t>17)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38 SB)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4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</a:t>
            </a:r>
            <a:r>
              <a:rPr lang="en-US" sz="3600" i="1" dirty="0">
                <a:solidFill>
                  <a:srgbClr val="0070C0"/>
                </a:solidFill>
              </a:rPr>
              <a:t>on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115724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xmlns="" val="247688863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61" y="1298575"/>
            <a:ext cx="12169939" cy="4253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35025" y="5659275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684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2133FF3-E3F2-64F9-2E35-BE0A7D1D6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5624" y="632287"/>
            <a:ext cx="2018879" cy="19660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91B24B7-6D70-B5BD-0D2A-12FA5483B0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735" y="632287"/>
            <a:ext cx="1933764" cy="18588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20A4DF2-869A-98C7-5E42-821E80E1EC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512" y="2794952"/>
            <a:ext cx="2156092" cy="20803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FFB0D77-DF30-0C51-9D8D-8D3EBE5874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9905" y="1037880"/>
            <a:ext cx="2080371" cy="21401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BE9E9CF-D240-E230-1A76-DBB4F36181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78260" y="3655686"/>
            <a:ext cx="2180005" cy="20564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B2722B4-FBCE-29BD-7B4C-D6D56195F7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98857" y="3004382"/>
            <a:ext cx="2172034" cy="2124210"/>
          </a:xfrm>
          <a:prstGeom prst="rect">
            <a:avLst/>
          </a:prstGeom>
        </p:spPr>
      </p:pic>
      <p:sp>
        <p:nvSpPr>
          <p:cNvPr id="9" name="Cloud 8">
            <a:extLst>
              <a:ext uri="{FF2B5EF4-FFF2-40B4-BE49-F238E27FC236}">
                <a16:creationId xmlns:a16="http://schemas.microsoft.com/office/drawing/2014/main" xmlns="" id="{0083364C-DC3E-1CBF-4E3C-D93B67FB5D21}"/>
              </a:ext>
            </a:extLst>
          </p:cNvPr>
          <p:cNvSpPr/>
          <p:nvPr/>
        </p:nvSpPr>
        <p:spPr>
          <a:xfrm>
            <a:off x="8328600" y="943229"/>
            <a:ext cx="3079046" cy="232945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xmlns="" id="{BE1BCFB6-A550-A5FB-2CA4-C55212CA2A1D}"/>
              </a:ext>
            </a:extLst>
          </p:cNvPr>
          <p:cNvSpPr/>
          <p:nvPr/>
        </p:nvSpPr>
        <p:spPr>
          <a:xfrm>
            <a:off x="2244669" y="594587"/>
            <a:ext cx="2548647" cy="2101175"/>
          </a:xfrm>
          <a:prstGeom prst="cloud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xmlns="" id="{A4E21304-7A9B-06BD-A4E2-4ED4D5607840}"/>
              </a:ext>
            </a:extLst>
          </p:cNvPr>
          <p:cNvSpPr/>
          <p:nvPr/>
        </p:nvSpPr>
        <p:spPr>
          <a:xfrm>
            <a:off x="3837295" y="2961741"/>
            <a:ext cx="2887716" cy="2450144"/>
          </a:xfrm>
          <a:prstGeom prst="clou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xmlns="" id="{26546F6D-A737-59FE-E0AE-9763DD39636E}"/>
              </a:ext>
            </a:extLst>
          </p:cNvPr>
          <p:cNvSpPr/>
          <p:nvPr/>
        </p:nvSpPr>
        <p:spPr>
          <a:xfrm>
            <a:off x="8155846" y="3429000"/>
            <a:ext cx="3224831" cy="2329454"/>
          </a:xfrm>
          <a:prstGeom prst="clou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xmlns="" id="{36E1FC4B-87FC-8B1C-B1CC-7368AAC2DFF7}"/>
              </a:ext>
            </a:extLst>
          </p:cNvPr>
          <p:cNvSpPr/>
          <p:nvPr/>
        </p:nvSpPr>
        <p:spPr>
          <a:xfrm>
            <a:off x="766234" y="2873337"/>
            <a:ext cx="2548647" cy="2101175"/>
          </a:xfrm>
          <a:prstGeom prst="clou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xmlns="" id="{73BA1786-008C-E2EB-B8E0-F6724AA2596B}"/>
              </a:ext>
            </a:extLst>
          </p:cNvPr>
          <p:cNvSpPr/>
          <p:nvPr/>
        </p:nvSpPr>
        <p:spPr>
          <a:xfrm>
            <a:off x="5580964" y="506738"/>
            <a:ext cx="2811244" cy="2329454"/>
          </a:xfrm>
          <a:prstGeom prst="cloud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139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2133FF3-E3F2-64F9-2E35-BE0A7D1D6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748" y="1281971"/>
            <a:ext cx="2018879" cy="19660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91B24B7-6D70-B5BD-0D2A-12FA5483B0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031" y="1087369"/>
            <a:ext cx="1933764" cy="18588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20A4DF2-869A-98C7-5E42-821E80E1EC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755" y="3560265"/>
            <a:ext cx="2156092" cy="20803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FFB0D77-DF30-0C51-9D8D-8D3EBE5874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5931" y="1057841"/>
            <a:ext cx="2080371" cy="21401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BE9E9CF-D240-E230-1A76-DBB4F36181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78260" y="3655686"/>
            <a:ext cx="2180005" cy="20564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B2722B4-FBCE-29BD-7B4C-D6D56195F7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9983" y="3655686"/>
            <a:ext cx="2172034" cy="2124210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xmlns="" id="{E661095C-7570-6EB0-8358-65D23F97FB97}"/>
              </a:ext>
            </a:extLst>
          </p:cNvPr>
          <p:cNvSpPr/>
          <p:nvPr/>
        </p:nvSpPr>
        <p:spPr>
          <a:xfrm>
            <a:off x="8433348" y="1077329"/>
            <a:ext cx="2548647" cy="210117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xmlns="" id="{7F3D5423-64E2-D657-6681-0E95E84A1B77}"/>
              </a:ext>
            </a:extLst>
          </p:cNvPr>
          <p:cNvSpPr/>
          <p:nvPr/>
        </p:nvSpPr>
        <p:spPr>
          <a:xfrm>
            <a:off x="1177291" y="1057841"/>
            <a:ext cx="2548647" cy="2101175"/>
          </a:xfrm>
          <a:prstGeom prst="cloud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xmlns="" id="{D34E2752-8020-BBB9-BCAE-4EDC9E673321}"/>
              </a:ext>
            </a:extLst>
          </p:cNvPr>
          <p:cNvSpPr/>
          <p:nvPr/>
        </p:nvSpPr>
        <p:spPr>
          <a:xfrm>
            <a:off x="4782406" y="3641021"/>
            <a:ext cx="2548647" cy="2101175"/>
          </a:xfrm>
          <a:prstGeom prst="clou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loud 16">
            <a:extLst>
              <a:ext uri="{FF2B5EF4-FFF2-40B4-BE49-F238E27FC236}">
                <a16:creationId xmlns:a16="http://schemas.microsoft.com/office/drawing/2014/main" xmlns="" id="{8B7D6994-8A43-060C-51F6-89491B0A78D3}"/>
              </a:ext>
            </a:extLst>
          </p:cNvPr>
          <p:cNvSpPr/>
          <p:nvPr/>
        </p:nvSpPr>
        <p:spPr>
          <a:xfrm>
            <a:off x="8607690" y="3667203"/>
            <a:ext cx="2548647" cy="2101175"/>
          </a:xfrm>
          <a:prstGeom prst="clou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xmlns="" id="{E74D023E-8F79-7AA8-DA13-C4721B2B7F83}"/>
              </a:ext>
            </a:extLst>
          </p:cNvPr>
          <p:cNvSpPr/>
          <p:nvPr/>
        </p:nvSpPr>
        <p:spPr>
          <a:xfrm>
            <a:off x="548694" y="3539460"/>
            <a:ext cx="2548647" cy="2101175"/>
          </a:xfrm>
          <a:prstGeom prst="clou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0734CAD-DAA2-9768-BD6E-E570515919E8}"/>
              </a:ext>
            </a:extLst>
          </p:cNvPr>
          <p:cNvSpPr txBox="1"/>
          <p:nvPr/>
        </p:nvSpPr>
        <p:spPr>
          <a:xfrm>
            <a:off x="2964568" y="134557"/>
            <a:ext cx="31699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8000" b="1" dirty="0">
                <a:solidFill>
                  <a:srgbClr val="0070C0"/>
                </a:solidFill>
              </a:rPr>
              <a:t>windy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0" name="Cloud 19">
            <a:extLst>
              <a:ext uri="{FF2B5EF4-FFF2-40B4-BE49-F238E27FC236}">
                <a16:creationId xmlns:a16="http://schemas.microsoft.com/office/drawing/2014/main" xmlns="" id="{F8A55B0F-A5D4-745C-A023-4FC3AD11C131}"/>
              </a:ext>
            </a:extLst>
          </p:cNvPr>
          <p:cNvSpPr/>
          <p:nvPr/>
        </p:nvSpPr>
        <p:spPr>
          <a:xfrm>
            <a:off x="5021386" y="1281971"/>
            <a:ext cx="2811244" cy="2329454"/>
          </a:xfrm>
          <a:prstGeom prst="cloud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038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2133FF3-E3F2-64F9-2E35-BE0A7D1D6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0737" y="685895"/>
            <a:ext cx="2018879" cy="19660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91B24B7-6D70-B5BD-0D2A-12FA5483B0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031" y="739504"/>
            <a:ext cx="1933764" cy="18588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20A4DF2-869A-98C7-5E42-821E80E1EC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755" y="3560265"/>
            <a:ext cx="2156092" cy="20803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FFB0D77-DF30-0C51-9D8D-8D3EBE5874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5931" y="709976"/>
            <a:ext cx="2080371" cy="21401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BE9E9CF-D240-E230-1A76-DBB4F36181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78260" y="3655686"/>
            <a:ext cx="2180005" cy="20564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B2722B4-FBCE-29BD-7B4C-D6D56195F7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9983" y="3655686"/>
            <a:ext cx="2172034" cy="2124210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xmlns="" id="{E35C56EE-B87F-96D0-32C2-A6453C2A56AB}"/>
              </a:ext>
            </a:extLst>
          </p:cNvPr>
          <p:cNvSpPr/>
          <p:nvPr/>
        </p:nvSpPr>
        <p:spPr>
          <a:xfrm>
            <a:off x="4625999" y="652824"/>
            <a:ext cx="2927457" cy="230029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xmlns="" id="{3160EC94-CF8F-2677-CBBB-7B5F2CDE195F}"/>
              </a:ext>
            </a:extLst>
          </p:cNvPr>
          <p:cNvSpPr/>
          <p:nvPr/>
        </p:nvSpPr>
        <p:spPr>
          <a:xfrm>
            <a:off x="1287155" y="778794"/>
            <a:ext cx="2548647" cy="2101175"/>
          </a:xfrm>
          <a:prstGeom prst="cloud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xmlns="" id="{135F3B92-A405-732F-CE92-3AC013F2FDE4}"/>
              </a:ext>
            </a:extLst>
          </p:cNvPr>
          <p:cNvSpPr/>
          <p:nvPr/>
        </p:nvSpPr>
        <p:spPr>
          <a:xfrm>
            <a:off x="4575090" y="3655686"/>
            <a:ext cx="2927457" cy="2293223"/>
          </a:xfrm>
          <a:prstGeom prst="clou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xmlns="" id="{EDAA90E0-62C6-D6DC-5391-E874D3C2EB7D}"/>
              </a:ext>
            </a:extLst>
          </p:cNvPr>
          <p:cNvSpPr/>
          <p:nvPr/>
        </p:nvSpPr>
        <p:spPr>
          <a:xfrm>
            <a:off x="8187583" y="3560265"/>
            <a:ext cx="3081662" cy="2388643"/>
          </a:xfrm>
          <a:prstGeom prst="clou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xmlns="" id="{C55EEAC5-7AA2-3242-1F0F-07F0283178A7}"/>
              </a:ext>
            </a:extLst>
          </p:cNvPr>
          <p:cNvSpPr/>
          <p:nvPr/>
        </p:nvSpPr>
        <p:spPr>
          <a:xfrm>
            <a:off x="719545" y="3571179"/>
            <a:ext cx="2927457" cy="2293223"/>
          </a:xfrm>
          <a:prstGeom prst="clou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07C648E-6ACD-0ED4-03E2-8B04AEE39E50}"/>
              </a:ext>
            </a:extLst>
          </p:cNvPr>
          <p:cNvSpPr txBox="1"/>
          <p:nvPr/>
        </p:nvSpPr>
        <p:spPr>
          <a:xfrm>
            <a:off x="6031952" y="2404291"/>
            <a:ext cx="31699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>
                <a:solidFill>
                  <a:srgbClr val="0070C0"/>
                </a:solidFill>
                <a:latin typeface="Calibri"/>
              </a:rPr>
              <a:t>cloudy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xmlns="" id="{1D0D790F-73E0-70F2-08E1-4BEC8580E37E}"/>
              </a:ext>
            </a:extLst>
          </p:cNvPr>
          <p:cNvSpPr/>
          <p:nvPr/>
        </p:nvSpPr>
        <p:spPr>
          <a:xfrm>
            <a:off x="8322792" y="652824"/>
            <a:ext cx="2811244" cy="2329454"/>
          </a:xfrm>
          <a:prstGeom prst="cloud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929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2133FF3-E3F2-64F9-2E35-BE0A7D1D6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0737" y="685895"/>
            <a:ext cx="2018879" cy="19660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91B24B7-6D70-B5BD-0D2A-12FA5483B0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031" y="739504"/>
            <a:ext cx="1933764" cy="18588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20A4DF2-869A-98C7-5E42-821E80E1EC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755" y="3560265"/>
            <a:ext cx="2156092" cy="20803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FFB0D77-DF30-0C51-9D8D-8D3EBE5874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5931" y="709976"/>
            <a:ext cx="2080371" cy="21401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BE9E9CF-D240-E230-1A76-DBB4F36181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78260" y="3655686"/>
            <a:ext cx="2180005" cy="20564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B2722B4-FBCE-29BD-7B4C-D6D56195F7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9983" y="3655686"/>
            <a:ext cx="2172034" cy="2124210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xmlns="" id="{E98B03BF-4D91-9F4E-857D-0D9ACB33DC2E}"/>
              </a:ext>
            </a:extLst>
          </p:cNvPr>
          <p:cNvSpPr/>
          <p:nvPr/>
        </p:nvSpPr>
        <p:spPr>
          <a:xfrm>
            <a:off x="4844191" y="336897"/>
            <a:ext cx="2757453" cy="238259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xmlns="" id="{F5DFD5EF-28A7-D065-F138-17670457F9E7}"/>
              </a:ext>
            </a:extLst>
          </p:cNvPr>
          <p:cNvSpPr/>
          <p:nvPr/>
        </p:nvSpPr>
        <p:spPr>
          <a:xfrm>
            <a:off x="1349101" y="251185"/>
            <a:ext cx="2757453" cy="2382599"/>
          </a:xfrm>
          <a:prstGeom prst="cloud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xmlns="" id="{A23B5F82-2BE3-D384-FCE7-B2812474AE34}"/>
              </a:ext>
            </a:extLst>
          </p:cNvPr>
          <p:cNvSpPr/>
          <p:nvPr/>
        </p:nvSpPr>
        <p:spPr>
          <a:xfrm>
            <a:off x="4971728" y="3560266"/>
            <a:ext cx="2757453" cy="2382599"/>
          </a:xfrm>
          <a:prstGeom prst="clou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xmlns="" id="{D94115CB-5304-C19A-4233-5247CF621E8E}"/>
              </a:ext>
            </a:extLst>
          </p:cNvPr>
          <p:cNvSpPr/>
          <p:nvPr/>
        </p:nvSpPr>
        <p:spPr>
          <a:xfrm>
            <a:off x="8511792" y="3560265"/>
            <a:ext cx="2757453" cy="2382599"/>
          </a:xfrm>
          <a:prstGeom prst="clou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xmlns="" id="{BB89A702-0D87-5BC7-9228-33331782F5F8}"/>
              </a:ext>
            </a:extLst>
          </p:cNvPr>
          <p:cNvSpPr/>
          <p:nvPr/>
        </p:nvSpPr>
        <p:spPr>
          <a:xfrm>
            <a:off x="799761" y="3329545"/>
            <a:ext cx="2757453" cy="2382599"/>
          </a:xfrm>
          <a:prstGeom prst="clou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49ED5B7-E4CE-B5A2-76EB-3CD6C7346A50}"/>
              </a:ext>
            </a:extLst>
          </p:cNvPr>
          <p:cNvSpPr txBox="1"/>
          <p:nvPr/>
        </p:nvSpPr>
        <p:spPr>
          <a:xfrm>
            <a:off x="6275146" y="2339202"/>
            <a:ext cx="31699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8000" b="1" dirty="0">
                <a:solidFill>
                  <a:srgbClr val="0070C0"/>
                </a:solidFill>
              </a:rPr>
              <a:t>snowy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xmlns="" id="{580C7832-2BF8-8979-4976-21549B5632D4}"/>
              </a:ext>
            </a:extLst>
          </p:cNvPr>
          <p:cNvSpPr/>
          <p:nvPr/>
        </p:nvSpPr>
        <p:spPr>
          <a:xfrm>
            <a:off x="8410311" y="427505"/>
            <a:ext cx="3041564" cy="2641453"/>
          </a:xfrm>
          <a:prstGeom prst="cloud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315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2133FF3-E3F2-64F9-2E35-BE0A7D1D6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0737" y="685895"/>
            <a:ext cx="2018879" cy="19660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91B24B7-6D70-B5BD-0D2A-12FA5483B0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031" y="739504"/>
            <a:ext cx="1933764" cy="18588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20A4DF2-869A-98C7-5E42-821E80E1EC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755" y="3560265"/>
            <a:ext cx="2156092" cy="20803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FFB0D77-DF30-0C51-9D8D-8D3EBE5874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5931" y="709976"/>
            <a:ext cx="2080371" cy="21401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BE9E9CF-D240-E230-1A76-DBB4F36181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78260" y="3655686"/>
            <a:ext cx="2180005" cy="20564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B2722B4-FBCE-29BD-7B4C-D6D56195F7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9983" y="3655686"/>
            <a:ext cx="2172034" cy="2124210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xmlns="" id="{2EE6DE98-A212-FFE0-C71A-30CFBAEA989A}"/>
              </a:ext>
            </a:extLst>
          </p:cNvPr>
          <p:cNvSpPr/>
          <p:nvPr/>
        </p:nvSpPr>
        <p:spPr>
          <a:xfrm>
            <a:off x="4844191" y="273282"/>
            <a:ext cx="2757453" cy="238259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xmlns="" id="{10504DAD-1A77-CA0C-285D-5D70A1EC364E}"/>
              </a:ext>
            </a:extLst>
          </p:cNvPr>
          <p:cNvSpPr/>
          <p:nvPr/>
        </p:nvSpPr>
        <p:spPr>
          <a:xfrm>
            <a:off x="1349101" y="187570"/>
            <a:ext cx="2757453" cy="2382599"/>
          </a:xfrm>
          <a:prstGeom prst="cloud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xmlns="" id="{975337F5-D1A8-89D8-94A7-3439241C00D3}"/>
              </a:ext>
            </a:extLst>
          </p:cNvPr>
          <p:cNvSpPr/>
          <p:nvPr/>
        </p:nvSpPr>
        <p:spPr>
          <a:xfrm>
            <a:off x="8389535" y="3429000"/>
            <a:ext cx="2757453" cy="2382599"/>
          </a:xfrm>
          <a:prstGeom prst="clou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xmlns="" id="{92BCB91C-1030-D820-FA1C-93F23FAE9A16}"/>
              </a:ext>
            </a:extLst>
          </p:cNvPr>
          <p:cNvSpPr/>
          <p:nvPr/>
        </p:nvSpPr>
        <p:spPr>
          <a:xfrm>
            <a:off x="4717273" y="3576763"/>
            <a:ext cx="2757453" cy="2382599"/>
          </a:xfrm>
          <a:prstGeom prst="clou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xmlns="" id="{ED88CBE9-3769-6F74-F190-7161DB923635}"/>
              </a:ext>
            </a:extLst>
          </p:cNvPr>
          <p:cNvSpPr/>
          <p:nvPr/>
        </p:nvSpPr>
        <p:spPr>
          <a:xfrm>
            <a:off x="799761" y="3265930"/>
            <a:ext cx="2757453" cy="2382599"/>
          </a:xfrm>
          <a:prstGeom prst="clou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D43048A-E679-4B7D-CAED-03FC981F36BB}"/>
              </a:ext>
            </a:extLst>
          </p:cNvPr>
          <p:cNvSpPr txBox="1"/>
          <p:nvPr/>
        </p:nvSpPr>
        <p:spPr>
          <a:xfrm>
            <a:off x="6275146" y="2339202"/>
            <a:ext cx="31699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8000" b="1" dirty="0">
                <a:solidFill>
                  <a:srgbClr val="0070C0"/>
                </a:solidFill>
              </a:rPr>
              <a:t>foggy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xmlns="" id="{D1B64D55-FF83-BC7C-CD10-911D37E3B23C}"/>
              </a:ext>
            </a:extLst>
          </p:cNvPr>
          <p:cNvSpPr/>
          <p:nvPr/>
        </p:nvSpPr>
        <p:spPr>
          <a:xfrm>
            <a:off x="8410311" y="427505"/>
            <a:ext cx="3041564" cy="2641453"/>
          </a:xfrm>
          <a:prstGeom prst="cloud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087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798</TotalTime>
  <Words>695</Words>
  <Application>Microsoft Office PowerPoint</Application>
  <PresentationFormat>Custom</PresentationFormat>
  <Paragraphs>217</Paragraphs>
  <Slides>40</Slides>
  <Notes>0</Notes>
  <HiddenSlides>0</HiddenSlides>
  <MMClips>47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Windows User</cp:lastModifiedBy>
  <cp:revision>68</cp:revision>
  <dcterms:created xsi:type="dcterms:W3CDTF">2023-01-31T08:21:18Z</dcterms:created>
  <dcterms:modified xsi:type="dcterms:W3CDTF">2024-11-08T15:50:50Z</dcterms:modified>
</cp:coreProperties>
</file>