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304" r:id="rId3"/>
    <p:sldId id="305" r:id="rId4"/>
    <p:sldId id="306" r:id="rId5"/>
    <p:sldId id="376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77" r:id="rId24"/>
    <p:sldId id="378" r:id="rId25"/>
    <p:sldId id="327" r:id="rId26"/>
    <p:sldId id="328" r:id="rId27"/>
    <p:sldId id="329" r:id="rId28"/>
    <p:sldId id="391" r:id="rId29"/>
    <p:sldId id="392" r:id="rId30"/>
    <p:sldId id="393" r:id="rId31"/>
    <p:sldId id="340" r:id="rId32"/>
    <p:sldId id="375" r:id="rId33"/>
    <p:sldId id="336" r:id="rId34"/>
    <p:sldId id="337" r:id="rId35"/>
    <p:sldId id="338" r:id="rId36"/>
    <p:sldId id="339" r:id="rId37"/>
    <p:sldId id="351" r:id="rId38"/>
    <p:sldId id="344" r:id="rId39"/>
    <p:sldId id="379" r:id="rId40"/>
    <p:sldId id="380" r:id="rId41"/>
    <p:sldId id="346" r:id="rId42"/>
    <p:sldId id="347" r:id="rId43"/>
    <p:sldId id="348" r:id="rId44"/>
    <p:sldId id="349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55" autoAdjust="0"/>
    <p:restoredTop sz="95345" autoAdjust="0"/>
  </p:normalViewPr>
  <p:slideViewPr>
    <p:cSldViewPr snapToGrid="0">
      <p:cViewPr varScale="1">
        <p:scale>
          <a:sx n="63" d="100"/>
          <a:sy n="63" d="100"/>
        </p:scale>
        <p:origin x="-11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F8E3265-B5E4-4D22-BEAA-141E728C173D}"/>
    <pc:docChg chg="undo custSel delSld modSld">
      <pc:chgData name="Phan Van Rieu (Hugo)" userId="032e726b-b6b7-45df-b0ca-e82fb010a48a" providerId="ADAL" clId="{5F8E3265-B5E4-4D22-BEAA-141E728C173D}" dt="2024-05-26T09:43:36.811" v="34" actId="20577"/>
      <pc:docMkLst>
        <pc:docMk/>
      </pc:docMkLst>
      <pc:sldChg chg="modSp mod">
        <pc:chgData name="Phan Van Rieu (Hugo)" userId="032e726b-b6b7-45df-b0ca-e82fb010a48a" providerId="ADAL" clId="{5F8E3265-B5E4-4D22-BEAA-141E728C173D}" dt="2024-05-26T09:02:00.694" v="26" actId="14100"/>
        <pc:sldMkLst>
          <pc:docMk/>
          <pc:sldMk cId="2984877134" sldId="304"/>
        </pc:sldMkLst>
        <pc:picChg chg="mod">
          <ac:chgData name="Phan Van Rieu (Hugo)" userId="032e726b-b6b7-45df-b0ca-e82fb010a48a" providerId="ADAL" clId="{5F8E3265-B5E4-4D22-BEAA-141E728C173D}" dt="2024-05-26T09:02:00.694" v="26" actId="14100"/>
          <ac:picMkLst>
            <pc:docMk/>
            <pc:sldMk cId="2984877134" sldId="304"/>
            <ac:picMk id="4" creationId="{C67F70EC-40A9-0644-DBEE-BC77AA2F8589}"/>
          </ac:picMkLst>
        </pc:picChg>
      </pc:sldChg>
      <pc:sldChg chg="modSp mod">
        <pc:chgData name="Phan Van Rieu (Hugo)" userId="032e726b-b6b7-45df-b0ca-e82fb010a48a" providerId="ADAL" clId="{5F8E3265-B5E4-4D22-BEAA-141E728C173D}" dt="2024-05-26T08:54:41.483" v="3" actId="2711"/>
        <pc:sldMkLst>
          <pc:docMk/>
          <pc:sldMk cId="1536717069" sldId="305"/>
        </pc:sldMkLst>
        <pc:spChg chg="mod">
          <ac:chgData name="Phan Van Rieu (Hugo)" userId="032e726b-b6b7-45df-b0ca-e82fb010a48a" providerId="ADAL" clId="{5F8E3265-B5E4-4D22-BEAA-141E728C173D}" dt="2024-05-26T08:54:41.483" v="3" actId="2711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F8E3265-B5E4-4D22-BEAA-141E728C173D}" dt="2024-05-26T09:43:36.811" v="3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F8E3265-B5E4-4D22-BEAA-141E728C173D}" dt="2024-05-26T09:43:36.811" v="3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5F8E3265-B5E4-4D22-BEAA-141E728C173D}" dt="2024-05-26T08:58:43.644" v="13"/>
        <pc:sldMkLst>
          <pc:docMk/>
          <pc:sldMk cId="2948640966" sldId="321"/>
        </pc:sldMkLst>
      </pc:sldChg>
      <pc:sldChg chg="modAnim">
        <pc:chgData name="Phan Van Rieu (Hugo)" userId="032e726b-b6b7-45df-b0ca-e82fb010a48a" providerId="ADAL" clId="{5F8E3265-B5E4-4D22-BEAA-141E728C173D}" dt="2024-05-26T08:58:59.402" v="14"/>
        <pc:sldMkLst>
          <pc:docMk/>
          <pc:sldMk cId="3274071634" sldId="322"/>
        </pc:sldMkLst>
      </pc:sldChg>
      <pc:sldChg chg="modAnim">
        <pc:chgData name="Phan Van Rieu (Hugo)" userId="032e726b-b6b7-45df-b0ca-e82fb010a48a" providerId="ADAL" clId="{5F8E3265-B5E4-4D22-BEAA-141E728C173D}" dt="2024-05-26T08:59:10.380" v="16"/>
        <pc:sldMkLst>
          <pc:docMk/>
          <pc:sldMk cId="1663365074" sldId="323"/>
        </pc:sldMkLst>
      </pc:sldChg>
      <pc:sldChg chg="addSp modSp mod modAnim">
        <pc:chgData name="Phan Van Rieu (Hugo)" userId="032e726b-b6b7-45df-b0ca-e82fb010a48a" providerId="ADAL" clId="{5F8E3265-B5E4-4D22-BEAA-141E728C173D}" dt="2024-05-26T09:04:05.869" v="31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5F8E3265-B5E4-4D22-BEAA-141E728C173D}" dt="2024-05-26T09:03:09.626" v="28" actId="207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5F8E3265-B5E4-4D22-BEAA-141E728C173D}" dt="2024-05-26T09:04:05.869" v="31" actId="1076"/>
          <ac:picMkLst>
            <pc:docMk/>
            <pc:sldMk cId="924732891" sldId="338"/>
            <ac:picMk id="2" creationId="{A7A93613-AFAA-44B1-B859-A563531EE51C}"/>
          </ac:picMkLst>
        </pc:picChg>
      </pc:sldChg>
      <pc:sldChg chg="del">
        <pc:chgData name="Phan Van Rieu (Hugo)" userId="032e726b-b6b7-45df-b0ca-e82fb010a48a" providerId="ADAL" clId="{5F8E3265-B5E4-4D22-BEAA-141E728C173D}" dt="2024-05-26T09:05:05.363" v="32" actId="47"/>
        <pc:sldMkLst>
          <pc:docMk/>
          <pc:sldMk cId="1462168173" sldId="345"/>
        </pc:sldMkLst>
      </pc:sldChg>
      <pc:sldChg chg="modSp mod">
        <pc:chgData name="Phan Van Rieu (Hugo)" userId="032e726b-b6b7-45df-b0ca-e82fb010a48a" providerId="ADAL" clId="{5F8E3265-B5E4-4D22-BEAA-141E728C173D}" dt="2024-05-26T09:01:41.194" v="24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5" creationId="{00000000-0000-0000-0000-000000000000}"/>
          </ac:spMkLst>
        </pc:spChg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6" creationId="{00000000-0000-0000-0000-000000000000}"/>
          </ac:spMkLst>
        </pc:spChg>
      </pc:sldChg>
      <pc:sldChg chg="modAnim">
        <pc:chgData name="Phan Van Rieu (Hugo)" userId="032e726b-b6b7-45df-b0ca-e82fb010a48a" providerId="ADAL" clId="{5F8E3265-B5E4-4D22-BEAA-141E728C173D}" dt="2024-05-26T08:59:41.855" v="19"/>
        <pc:sldMkLst>
          <pc:docMk/>
          <pc:sldMk cId="157699645" sldId="377"/>
        </pc:sldMkLst>
      </pc:sldChg>
      <pc:sldChg chg="modAnim">
        <pc:chgData name="Phan Van Rieu (Hugo)" userId="032e726b-b6b7-45df-b0ca-e82fb010a48a" providerId="ADAL" clId="{5F8E3265-B5E4-4D22-BEAA-141E728C173D}" dt="2024-05-26T09:00:04.704" v="22"/>
        <pc:sldMkLst>
          <pc:docMk/>
          <pc:sldMk cId="4148995479" sldId="378"/>
        </pc:sldMkLst>
      </pc:sldChg>
      <pc:sldChg chg="modSp mod">
        <pc:chgData name="Phan Van Rieu (Hugo)" userId="032e726b-b6b7-45df-b0ca-e82fb010a48a" providerId="ADAL" clId="{5F8E3265-B5E4-4D22-BEAA-141E728C173D}" dt="2024-05-26T08:57:15.430" v="11" actId="1076"/>
        <pc:sldMkLst>
          <pc:docMk/>
          <pc:sldMk cId="1603820334" sldId="384"/>
        </pc:sldMkLst>
        <pc:spChg chg="mod">
          <ac:chgData name="Phan Van Rieu (Hugo)" userId="032e726b-b6b7-45df-b0ca-e82fb010a48a" providerId="ADAL" clId="{5F8E3265-B5E4-4D22-BEAA-141E728C173D}" dt="2024-05-26T08:57:15.430" v="11" actId="1076"/>
          <ac:spMkLst>
            <pc:docMk/>
            <pc:sldMk cId="1603820334" sldId="384"/>
            <ac:spMk id="5" creationId="{75B6AD08-4DF4-6356-1B24-D1536B7D7FAB}"/>
          </ac:spMkLst>
        </pc:spChg>
      </pc:sldChg>
      <pc:sldChg chg="modSp mod">
        <pc:chgData name="Phan Van Rieu (Hugo)" userId="032e726b-b6b7-45df-b0ca-e82fb010a48a" providerId="ADAL" clId="{5F8E3265-B5E4-4D22-BEAA-141E728C173D}" dt="2024-05-26T08:57:04.862" v="9" actId="1076"/>
        <pc:sldMkLst>
          <pc:docMk/>
          <pc:sldMk cId="3741948893" sldId="386"/>
        </pc:sldMkLst>
        <pc:spChg chg="mod">
          <ac:chgData name="Phan Van Rieu (Hugo)" userId="032e726b-b6b7-45df-b0ca-e82fb010a48a" providerId="ADAL" clId="{5F8E3265-B5E4-4D22-BEAA-141E728C173D}" dt="2024-05-26T08:57:04.862" v="9" actId="1076"/>
          <ac:spMkLst>
            <pc:docMk/>
            <pc:sldMk cId="3741948893" sldId="386"/>
            <ac:spMk id="4" creationId="{BDDAFD71-BA9D-E53C-D4FD-79EB7DE2F999}"/>
          </ac:spMkLst>
        </pc:spChg>
        <pc:spChg chg="mod">
          <ac:chgData name="Phan Van Rieu (Hugo)" userId="032e726b-b6b7-45df-b0ca-e82fb010a48a" providerId="ADAL" clId="{5F8E3265-B5E4-4D22-BEAA-141E728C173D}" dt="2024-05-26T08:57:01.452" v="8" actId="207"/>
          <ac:spMkLst>
            <pc:docMk/>
            <pc:sldMk cId="3741948893" sldId="386"/>
            <ac:spMk id="5" creationId="{D2E08A8A-DBD9-C99A-59DE-C64D86AB0475}"/>
          </ac:spMkLst>
        </pc:spChg>
      </pc:sldChg>
      <pc:sldChg chg="modSp">
        <pc:chgData name="Phan Van Rieu (Hugo)" userId="032e726b-b6b7-45df-b0ca-e82fb010a48a" providerId="ADAL" clId="{5F8E3265-B5E4-4D22-BEAA-141E728C173D}" dt="2024-05-26T08:56:51.144" v="7" actId="207"/>
        <pc:sldMkLst>
          <pc:docMk/>
          <pc:sldMk cId="3050691248" sldId="388"/>
        </pc:sldMkLst>
        <pc:spChg chg="mod">
          <ac:chgData name="Phan Van Rieu (Hugo)" userId="032e726b-b6b7-45df-b0ca-e82fb010a48a" providerId="ADAL" clId="{5F8E3265-B5E4-4D22-BEAA-141E728C173D}" dt="2024-05-26T08:56:51.144" v="7" actId="207"/>
          <ac:spMkLst>
            <pc:docMk/>
            <pc:sldMk cId="3050691248" sldId="388"/>
            <ac:spMk id="5" creationId="{3DBFBAEA-A73F-DE46-30C6-71961770941A}"/>
          </ac:spMkLst>
        </pc:spChg>
      </pc:sldChg>
      <pc:sldChg chg="modSp mod">
        <pc:chgData name="Phan Van Rieu (Hugo)" userId="032e726b-b6b7-45df-b0ca-e82fb010a48a" providerId="ADAL" clId="{5F8E3265-B5E4-4D22-BEAA-141E728C173D}" dt="2024-05-26T08:56:42.938" v="6" actId="207"/>
        <pc:sldMkLst>
          <pc:docMk/>
          <pc:sldMk cId="1932105736" sldId="390"/>
        </pc:sldMkLst>
        <pc:spChg chg="mod">
          <ac:chgData name="Phan Van Rieu (Hugo)" userId="032e726b-b6b7-45df-b0ca-e82fb010a48a" providerId="ADAL" clId="{5F8E3265-B5E4-4D22-BEAA-141E728C173D}" dt="2024-05-26T08:56:37.568" v="5" actId="207"/>
          <ac:spMkLst>
            <pc:docMk/>
            <pc:sldMk cId="1932105736" sldId="390"/>
            <ac:spMk id="4" creationId="{C1C45933-CD03-4C5A-AEA4-C26863F57A3C}"/>
          </ac:spMkLst>
        </pc:spChg>
        <pc:spChg chg="mod">
          <ac:chgData name="Phan Van Rieu (Hugo)" userId="032e726b-b6b7-45df-b0ca-e82fb010a48a" providerId="ADAL" clId="{5F8E3265-B5E4-4D22-BEAA-141E728C173D}" dt="2024-05-26T08:56:42.938" v="6" actId="207"/>
          <ac:spMkLst>
            <pc:docMk/>
            <pc:sldMk cId="1932105736" sldId="390"/>
            <ac:spMk id="5" creationId="{1CECADEF-AFE9-E646-81DE-38FCA67C60E6}"/>
          </ac:spMkLst>
        </pc:spChg>
      </pc:sldChg>
      <pc:sldMasterChg chg="delSldLayout">
        <pc:chgData name="Phan Van Rieu (Hugo)" userId="032e726b-b6b7-45df-b0ca-e82fb010a48a" providerId="ADAL" clId="{5F8E3265-B5E4-4D22-BEAA-141E728C173D}" dt="2024-05-26T09:05:05.363" v="32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5F8E3265-B5E4-4D22-BEAA-141E728C173D}" dt="2024-05-26T09:05:05.363" v="32" actId="47"/>
          <pc:sldLayoutMkLst>
            <pc:docMk/>
            <pc:sldMasterMk cId="1318186830" sldId="2147483648"/>
            <pc:sldLayoutMk cId="698956928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853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355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529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807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4005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951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845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04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377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0503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6.mp3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6.xml"/><Relationship Id="rId7" Type="http://schemas.microsoft.com/office/2007/relationships/media" Target="../media/media2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7.xml"/><Relationship Id="rId7" Type="http://schemas.microsoft.com/office/2007/relationships/media" Target="../media/media4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8.xml"/><Relationship Id="rId7" Type="http://schemas.microsoft.com/office/2007/relationships/media" Target="../media/media6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9.xml"/><Relationship Id="rId7" Type="http://schemas.microsoft.com/office/2007/relationships/media" Target="../media/media5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microsoft.com/office/2007/relationships/media" Target="../media/media7.mp3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5766936" y="3089108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3: MY FRIENDS AND 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34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xmlns="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xmlns="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xmlns="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xmlns="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EA491887-073A-6FA9-403C-806DBDB7ACC9}"/>
              </a:ext>
            </a:extLst>
          </p:cNvPr>
          <p:cNvSpPr/>
          <p:nvPr/>
        </p:nvSpPr>
        <p:spPr>
          <a:xfrm>
            <a:off x="3751346" y="1492270"/>
            <a:ext cx="4089581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smile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3F0262CF-0295-3880-1117-E43780377000}"/>
              </a:ext>
            </a:extLst>
          </p:cNvPr>
          <p:cNvSpPr/>
          <p:nvPr/>
        </p:nvSpPr>
        <p:spPr>
          <a:xfrm>
            <a:off x="3278058" y="1192588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752F39C6-A988-C47C-D407-5713A3FEDAF0}"/>
              </a:ext>
            </a:extLst>
          </p:cNvPr>
          <p:cNvSpPr/>
          <p:nvPr/>
        </p:nvSpPr>
        <p:spPr>
          <a:xfrm>
            <a:off x="5981491" y="1376674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331074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3.75E-6 0.0331 0.02695 0.05995 0.06002 0.05995 C 0.09895 0.05995 0.11302 0.03009 0.11901 0.01204 L 0.125 -0.01204 C 0.13099 -0.03009 0.14596 -0.05995 0.18997 -0.05995 C 0.21797 -0.05995 0.25 -0.0331 0.25 -1.11111E-6 C 0.25 0.0331 0.21797 0.05995 0.18997 0.05995 C 0.14596 0.05995 0.13099 0.03009 0.125 0.01204 L 0.11901 -0.01204 C 0.11302 -0.03009 0.09895 -0.05995 0.06002 -0.05995 C 0.02695 -0.05995 3.75E-6 -0.0331 3.75E-6 -1.11111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5 C -0.01029 0.03195 0.01666 0.0588 0.04973 0.0588 C 0.08867 0.0588 0.10273 0.02894 0.10872 0.01088 L 0.11471 -0.01319 C 0.1207 -0.03125 0.13567 -0.06111 0.17968 -0.06111 C 0.20768 -0.06111 0.23971 -0.03426 0.23971 -0.00115 C 0.23971 0.03195 0.20768 0.0588 0.17968 0.0588 C 0.13567 0.0588 0.1207 0.02894 0.11471 0.01088 L 0.10872 -0.01319 C 0.10273 -0.03125 0.08867 -0.06111 0.04973 -0.06111 C 0.01666 -0.06111 -0.01029 -0.03426 -0.01029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xmlns="" id="{FEDD9E03-AC4E-940F-DD2E-7A333FAD7494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3F8A42F-7717-B57A-6161-97EEBD777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xmlns="" id="{BDDAFD71-BA9D-E53C-D4FD-79EB7DE2F999}"/>
              </a:ext>
            </a:extLst>
          </p:cNvPr>
          <p:cNvSpPr txBox="1"/>
          <p:nvPr/>
        </p:nvSpPr>
        <p:spPr>
          <a:xfrm>
            <a:off x="2881781" y="2814374"/>
            <a:ext cx="3816424" cy="9001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chemeClr val="accent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SMILE</a:t>
            </a:r>
            <a:endParaRPr lang="es-ES" dirty="0">
              <a:solidFill>
                <a:schemeClr val="accent2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xmlns="" id="{D2E08A8A-DBD9-C99A-59DE-C64D86AB0475}"/>
              </a:ext>
            </a:extLst>
          </p:cNvPr>
          <p:cNvSpPr txBox="1"/>
          <p:nvPr/>
        </p:nvSpPr>
        <p:spPr>
          <a:xfrm>
            <a:off x="2051720" y="418101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Smile</a:t>
            </a:r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your</a:t>
            </a:r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classmates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 descr="Smile">
            <a:extLst>
              <a:ext uri="{FF2B5EF4-FFF2-40B4-BE49-F238E27FC236}">
                <a16:creationId xmlns:a16="http://schemas.microsoft.com/office/drawing/2014/main" xmlns="" id="{7E062B54-C44E-CE90-6DDE-1F7161060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9945" y="605242"/>
            <a:ext cx="3655510" cy="237370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19488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xmlns="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xmlns="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xmlns="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xmlns="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EA491887-073A-6FA9-403C-806DBDB7ACC9}"/>
              </a:ext>
            </a:extLst>
          </p:cNvPr>
          <p:cNvSpPr/>
          <p:nvPr/>
        </p:nvSpPr>
        <p:spPr>
          <a:xfrm>
            <a:off x="3798635" y="1492270"/>
            <a:ext cx="3995004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drink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3F0262CF-0295-3880-1117-E43780377000}"/>
              </a:ext>
            </a:extLst>
          </p:cNvPr>
          <p:cNvSpPr/>
          <p:nvPr/>
        </p:nvSpPr>
        <p:spPr>
          <a:xfrm>
            <a:off x="3180459" y="1117331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752F39C6-A988-C47C-D407-5713A3FEDAF0}"/>
              </a:ext>
            </a:extLst>
          </p:cNvPr>
          <p:cNvSpPr/>
          <p:nvPr/>
        </p:nvSpPr>
        <p:spPr>
          <a:xfrm>
            <a:off x="5891428" y="1430477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2492699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-3.33333E-6 0.0331 0.02696 0.05996 0.06003 0.05996 C 0.09896 0.05996 0.11302 0.03009 0.11901 0.01204 L 0.125 -0.01204 C 0.13099 -0.03009 0.14597 -0.05995 0.18998 -0.05995 C 0.21797 -0.05995 0.25 -0.0331 0.25 -1.48148E-6 C 0.25 0.0331 0.21797 0.05996 0.18998 0.05996 C 0.14597 0.05996 0.13099 0.03009 0.125 0.01204 L 0.11901 -0.01204 C 0.11302 -0.03009 0.09896 -0.05995 0.06003 -0.05995 C 0.02696 -0.05995 -3.33333E-6 -0.0331 -3.33333E-6 -1.48148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8 -0.00115 C -0.01028 0.03195 0.01667 0.0588 0.04974 0.0588 C 0.08868 0.0588 0.10274 0.02894 0.10873 0.01088 L 0.11472 -0.01319 C 0.12071 -0.03125 0.13568 -0.06111 0.17969 -0.06111 C 0.20769 -0.06111 0.23972 -0.03426 0.23972 -0.00115 C 0.23972 0.03195 0.20769 0.0588 0.17969 0.0588 C 0.13568 0.0588 0.12071 0.02894 0.11472 0.01088 L 0.10873 -0.01319 C 0.10274 -0.03125 0.08868 -0.06111 0.04974 -0.06111 C 0.01667 -0.06111 -0.01028 -0.03426 -0.01028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xmlns="" id="{E077BB3D-ACB2-EDE3-0863-622219B4C88B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5391D3C-B987-2888-FAF8-E3AE755FD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xmlns="" id="{BF8F78AE-CE5D-DB64-1BA0-1771039C0D67}"/>
              </a:ext>
            </a:extLst>
          </p:cNvPr>
          <p:cNvSpPr txBox="1"/>
          <p:nvPr/>
        </p:nvSpPr>
        <p:spPr>
          <a:xfrm>
            <a:off x="2555776" y="3140968"/>
            <a:ext cx="4464496" cy="9361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00919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DRINK</a:t>
            </a:r>
            <a:endParaRPr lang="es-ES" dirty="0">
              <a:solidFill>
                <a:srgbClr val="00919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xmlns="" id="{3DBFBAEA-A73F-DE46-30C6-71961770941A}"/>
              </a:ext>
            </a:extLst>
          </p:cNvPr>
          <p:cNvSpPr txBox="1"/>
          <p:nvPr/>
        </p:nvSpPr>
        <p:spPr>
          <a:xfrm>
            <a:off x="2051720" y="4356393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009193"/>
                </a:solidFill>
              </a:rPr>
              <a:t>Mime </a:t>
            </a:r>
            <a:r>
              <a:rPr lang="es-ES_tradnl" sz="3200" b="1" dirty="0" err="1">
                <a:solidFill>
                  <a:srgbClr val="009193"/>
                </a:solidFill>
              </a:rPr>
              <a:t>the</a:t>
            </a:r>
            <a:r>
              <a:rPr lang="es-ES_tradnl" sz="3200" b="1" dirty="0">
                <a:solidFill>
                  <a:srgbClr val="009193"/>
                </a:solidFill>
              </a:rPr>
              <a:t> </a:t>
            </a:r>
            <a:r>
              <a:rPr lang="es-ES_tradnl" sz="3200" b="1" dirty="0" err="1">
                <a:solidFill>
                  <a:srgbClr val="009193"/>
                </a:solidFill>
              </a:rPr>
              <a:t>action</a:t>
            </a:r>
            <a:endParaRPr lang="es-ES" sz="3200" b="1" dirty="0">
              <a:solidFill>
                <a:srgbClr val="009193"/>
              </a:solidFill>
            </a:endParaRPr>
          </a:p>
        </p:txBody>
      </p:sp>
      <p:pic>
        <p:nvPicPr>
          <p:cNvPr id="6" name="Picture 2" descr="http://www.imagenesanimadas.net/Personas/Bebiendo/Bebiendo-06.gif">
            <a:extLst>
              <a:ext uri="{FF2B5EF4-FFF2-40B4-BE49-F238E27FC236}">
                <a16:creationId xmlns:a16="http://schemas.microsoft.com/office/drawing/2014/main" xmlns="" id="{982D91C2-CDD8-4571-8553-A5988D567B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6050" y="604719"/>
            <a:ext cx="1531939" cy="2239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06912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xmlns="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xmlns="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xmlns="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xmlns="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EA491887-073A-6FA9-403C-806DBDB7ACC9}"/>
              </a:ext>
            </a:extLst>
          </p:cNvPr>
          <p:cNvSpPr/>
          <p:nvPr/>
        </p:nvSpPr>
        <p:spPr>
          <a:xfrm>
            <a:off x="4240263" y="1492270"/>
            <a:ext cx="3111750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3F0262CF-0295-3880-1117-E43780377000}"/>
              </a:ext>
            </a:extLst>
          </p:cNvPr>
          <p:cNvSpPr/>
          <p:nvPr/>
        </p:nvSpPr>
        <p:spPr>
          <a:xfrm>
            <a:off x="2898424" y="1273904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752F39C6-A988-C47C-D407-5713A3FEDAF0}"/>
              </a:ext>
            </a:extLst>
          </p:cNvPr>
          <p:cNvSpPr/>
          <p:nvPr/>
        </p:nvSpPr>
        <p:spPr>
          <a:xfrm>
            <a:off x="5512984" y="1355220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938285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3.54167E-6 0.0331 0.02695 0.05995 0.06002 0.05995 C 0.09895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5 -0.05996 0.06002 -0.05996 C 0.02695 -0.05996 3.54167E-6 -0.03311 3.54167E-6 3.33333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8 -0.00115 C -0.01028 0.03195 0.01667 0.0588 0.04974 0.0588 C 0.08868 0.0588 0.10274 0.02894 0.10873 0.01088 L 0.11472 -0.01319 C 0.12071 -0.03125 0.13568 -0.06111 0.17969 -0.06111 C 0.20769 -0.06111 0.23972 -0.03426 0.23972 -0.00115 C 0.23972 0.03195 0.20769 0.0588 0.17969 0.0588 C 0.13568 0.0588 0.12071 0.02894 0.11472 0.01088 L 0.10873 -0.01319 C 0.10274 -0.03125 0.08868 -0.06111 0.04974 -0.06111 C 0.01667 -0.06111 -0.01028 -0.03426 -0.01028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xmlns="" id="{CD14945D-9E7D-999F-9209-D468C9C3F3B3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sp>
        <p:nvSpPr>
          <p:cNvPr id="4" name="18 CuadroTexto">
            <a:extLst>
              <a:ext uri="{FF2B5EF4-FFF2-40B4-BE49-F238E27FC236}">
                <a16:creationId xmlns:a16="http://schemas.microsoft.com/office/drawing/2014/main" xmlns="" id="{C1C45933-CD03-4C5A-AEA4-C26863F57A3C}"/>
              </a:ext>
            </a:extLst>
          </p:cNvPr>
          <p:cNvSpPr txBox="1"/>
          <p:nvPr/>
        </p:nvSpPr>
        <p:spPr>
          <a:xfrm>
            <a:off x="3275856" y="3140968"/>
            <a:ext cx="3528392" cy="86409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SING</a:t>
            </a:r>
            <a:endParaRPr lang="es-ES" dirty="0">
              <a:solidFill>
                <a:srgbClr val="7030A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xmlns="" id="{1CECADEF-AFE9-E646-81DE-38FCA67C60E6}"/>
              </a:ext>
            </a:extLst>
          </p:cNvPr>
          <p:cNvSpPr txBox="1"/>
          <p:nvPr/>
        </p:nvSpPr>
        <p:spPr>
          <a:xfrm>
            <a:off x="1799692" y="4356393"/>
            <a:ext cx="6534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7030A0"/>
                </a:solidFill>
              </a:rPr>
              <a:t>Sing</a:t>
            </a:r>
            <a:r>
              <a:rPr lang="es-ES_tradnl" sz="3200" b="1" dirty="0">
                <a:solidFill>
                  <a:srgbClr val="7030A0"/>
                </a:solidFill>
              </a:rPr>
              <a:t> a </a:t>
            </a:r>
            <a:r>
              <a:rPr lang="es-ES_tradnl" sz="3200" b="1" dirty="0" err="1">
                <a:solidFill>
                  <a:srgbClr val="7030A0"/>
                </a:solidFill>
              </a:rPr>
              <a:t>song</a:t>
            </a:r>
            <a:r>
              <a:rPr lang="es-ES_tradnl" sz="3200" b="1" dirty="0">
                <a:solidFill>
                  <a:srgbClr val="7030A0"/>
                </a:solidFill>
              </a:rPr>
              <a:t> in English</a:t>
            </a:r>
            <a:endParaRPr lang="es-ES" sz="3200" b="1" dirty="0">
              <a:solidFill>
                <a:srgbClr val="7030A0"/>
              </a:solidFill>
            </a:endParaRPr>
          </a:p>
        </p:txBody>
      </p:sp>
      <p:pic>
        <p:nvPicPr>
          <p:cNvPr id="6" name="Picture 2" descr="http://4.bp.blogspot.com/-A68qz2H9IHU/T1Hv9reOJVI/AAAAAAAABKs/zZ9JRSuW3GE/s640/cantando.gif">
            <a:extLst>
              <a:ext uri="{FF2B5EF4-FFF2-40B4-BE49-F238E27FC236}">
                <a16:creationId xmlns:a16="http://schemas.microsoft.com/office/drawing/2014/main" xmlns="" id="{5807DAA7-EDD1-9D9C-64D8-A97586B7F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93704"/>
            <a:ext cx="4087021" cy="25479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2 Rectángulo redondeado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xmlns="" id="{F0A044D4-493B-0555-EC22-E8E9EB27D2A4}"/>
              </a:ext>
            </a:extLst>
          </p:cNvPr>
          <p:cNvSpPr/>
          <p:nvPr/>
        </p:nvSpPr>
        <p:spPr>
          <a:xfrm>
            <a:off x="3995936" y="5637262"/>
            <a:ext cx="1440160" cy="74406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1057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179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Slowly</a:t>
              </a:r>
              <a:r>
                <a:rPr lang="en-US" sz="3600" b="1" i="1" dirty="0">
                  <a:solidFill>
                    <a:schemeClr val="bg1"/>
                  </a:solidFill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Fast,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Badly,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Well,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Hard</a:t>
              </a:r>
              <a:endParaRPr lang="vi-VN" sz="3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64250881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2E0635-D091-7D9C-71A7-3206519560E3}"/>
              </a:ext>
            </a:extLst>
          </p:cNvPr>
          <p:cNvSpPr txBox="1"/>
          <p:nvPr/>
        </p:nvSpPr>
        <p:spPr>
          <a:xfrm>
            <a:off x="5285049" y="4731037"/>
            <a:ext cx="1846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bædli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tồi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dở</a:t>
            </a:r>
            <a:endParaRPr lang="en-US" sz="2400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67265C-9D8B-0CDB-7559-F627C674CA6E}"/>
              </a:ext>
            </a:extLst>
          </p:cNvPr>
          <p:cNvSpPr txBox="1"/>
          <p:nvPr/>
        </p:nvSpPr>
        <p:spPr>
          <a:xfrm>
            <a:off x="2416391" y="4731037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400" dirty="0"/>
              <a:t>/</a:t>
            </a:r>
            <a:r>
              <a:rPr lang="en-US" sz="2400" dirty="0" err="1"/>
              <a:t>fæst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 err="1"/>
              <a:t>nhanh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C4A6B6-54F5-8408-AF87-32D81DDF5576}"/>
              </a:ext>
            </a:extLst>
          </p:cNvPr>
          <p:cNvSpPr txBox="1"/>
          <p:nvPr/>
        </p:nvSpPr>
        <p:spPr>
          <a:xfrm>
            <a:off x="7340487" y="469726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wel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tốt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giỏi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3EEEFE-0D56-4D69-0E9B-1D5D671BBE52}"/>
              </a:ext>
            </a:extLst>
          </p:cNvPr>
          <p:cNvSpPr txBox="1"/>
          <p:nvPr/>
        </p:nvSpPr>
        <p:spPr>
          <a:xfrm>
            <a:off x="-87246" y="468073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sloʊli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chậm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chạp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05FC7C-EDA2-C5FC-D8CA-F8BE1D9ECAF0}"/>
              </a:ext>
            </a:extLst>
          </p:cNvPr>
          <p:cNvSpPr txBox="1"/>
          <p:nvPr/>
        </p:nvSpPr>
        <p:spPr>
          <a:xfrm>
            <a:off x="9966997" y="4680730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hɑːrd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mạnh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DE88FE-B90A-D047-8210-69F2AB6A0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xmlns="" id="{994568AF-75D0-A967-6E3D-BEE9A70AE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" y="1637380"/>
            <a:ext cx="12005965" cy="2882519"/>
          </a:xfrm>
          <a:prstGeom prst="rect">
            <a:avLst/>
          </a:prstGeom>
        </p:spPr>
      </p:pic>
      <p:pic>
        <p:nvPicPr>
          <p:cNvPr id="2" name="CD1 TRACK 52.mp3">
            <a:hlinkClick r:id="" action="ppaction://media"/>
            <a:extLst>
              <a:ext uri="{FF2B5EF4-FFF2-40B4-BE49-F238E27FC236}">
                <a16:creationId xmlns:a16="http://schemas.microsoft.com/office/drawing/2014/main" xmlns="" id="{53299BC7-2880-94BC-6D9F-4B2960CB4E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2814" y="4835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  <p:bldP spid="21" grpId="0"/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6119" y="567690"/>
            <a:ext cx="4115477" cy="578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848771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FF13BA-1F80-F354-64CA-361F0F6D3833}"/>
              </a:ext>
            </a:extLst>
          </p:cNvPr>
          <p:cNvSpPr txBox="1"/>
          <p:nvPr/>
        </p:nvSpPr>
        <p:spPr>
          <a:xfrm>
            <a:off x="7275385" y="3902735"/>
            <a:ext cx="23777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sloʊli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chậm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chạp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37B7F3-DCC7-0DC7-E6C6-CF379BA44612}"/>
              </a:ext>
            </a:extLst>
          </p:cNvPr>
          <p:cNvSpPr txBox="1"/>
          <p:nvPr/>
        </p:nvSpPr>
        <p:spPr>
          <a:xfrm>
            <a:off x="7354761" y="2586595"/>
            <a:ext cx="221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b="1" dirty="0"/>
              <a:t>slowly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FEBDD8-B0F8-049C-473F-32384AE1C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a person running&#10;&#10;Description automatically generated">
            <a:extLst>
              <a:ext uri="{FF2B5EF4-FFF2-40B4-BE49-F238E27FC236}">
                <a16:creationId xmlns:a16="http://schemas.microsoft.com/office/drawing/2014/main" xmlns="" id="{8A9E929D-5B37-23B5-19A7-1AC097AF3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4159" y="1656767"/>
            <a:ext cx="4247192" cy="4072308"/>
          </a:xfrm>
          <a:prstGeom prst="rect">
            <a:avLst/>
          </a:prstGeom>
        </p:spPr>
      </p:pic>
      <p:pic>
        <p:nvPicPr>
          <p:cNvPr id="2" name="slowly.mp3">
            <a:hlinkClick r:id="" action="ppaction://media"/>
            <a:extLst>
              <a:ext uri="{FF2B5EF4-FFF2-40B4-BE49-F238E27FC236}">
                <a16:creationId xmlns:a16="http://schemas.microsoft.com/office/drawing/2014/main" xmlns="" id="{98BF7D09-62EB-D865-651B-426E4E06E2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7171" y="474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D248DC-9EBE-28BA-E2B3-FAB0243CD279}"/>
              </a:ext>
            </a:extLst>
          </p:cNvPr>
          <p:cNvSpPr txBox="1"/>
          <p:nvPr/>
        </p:nvSpPr>
        <p:spPr>
          <a:xfrm>
            <a:off x="7388503" y="3916930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fæst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nhanh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0B52CA-4AD8-D37C-ACF2-E542B38C542A}"/>
              </a:ext>
            </a:extLst>
          </p:cNvPr>
          <p:cNvSpPr txBox="1"/>
          <p:nvPr/>
        </p:nvSpPr>
        <p:spPr>
          <a:xfrm>
            <a:off x="7961906" y="2421026"/>
            <a:ext cx="1359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b="1" dirty="0"/>
              <a:t>fast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213E92-1AF7-6651-AD8E-939283CB1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two men running&#10;&#10;Description automatically generated">
            <a:extLst>
              <a:ext uri="{FF2B5EF4-FFF2-40B4-BE49-F238E27FC236}">
                <a16:creationId xmlns:a16="http://schemas.microsoft.com/office/drawing/2014/main" xmlns="" id="{109C0699-CF65-D99C-2A84-815497EB7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290" y="1532307"/>
            <a:ext cx="4330195" cy="3999063"/>
          </a:xfrm>
          <a:prstGeom prst="rect">
            <a:avLst/>
          </a:prstGeom>
        </p:spPr>
      </p:pic>
      <p:pic>
        <p:nvPicPr>
          <p:cNvPr id="2" name="fast.mp3">
            <a:hlinkClick r:id="" action="ppaction://media"/>
            <a:extLst>
              <a:ext uri="{FF2B5EF4-FFF2-40B4-BE49-F238E27FC236}">
                <a16:creationId xmlns:a16="http://schemas.microsoft.com/office/drawing/2014/main" xmlns="" id="{C35740D7-DB0B-2FA0-2B89-EDFAD4A169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3382" y="4042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D8DABE-92BC-237A-4B1D-3DE3B3E85D10}"/>
              </a:ext>
            </a:extLst>
          </p:cNvPr>
          <p:cNvSpPr txBox="1"/>
          <p:nvPr/>
        </p:nvSpPr>
        <p:spPr>
          <a:xfrm>
            <a:off x="7179949" y="3910176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3600" dirty="0">
                <a:latin typeface="+mn-lt"/>
              </a:rPr>
              <a:t>/ˈ</a:t>
            </a:r>
            <a:r>
              <a:rPr lang="en-US" sz="3600" dirty="0" err="1">
                <a:latin typeface="+mn-lt"/>
              </a:rPr>
              <a:t>bædli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tồi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dở</a:t>
            </a:r>
            <a:endParaRPr lang="en-US" sz="36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4B1CC2-9893-88F4-C78B-0C67A8F0473F}"/>
              </a:ext>
            </a:extLst>
          </p:cNvPr>
          <p:cNvSpPr txBox="1"/>
          <p:nvPr/>
        </p:nvSpPr>
        <p:spPr>
          <a:xfrm>
            <a:off x="7354761" y="2184728"/>
            <a:ext cx="1944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b="1" dirty="0"/>
              <a:t>badly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318852-0644-FCED-7819-353669B14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xmlns="" id="{04E0ACCD-3CD7-7193-1F9F-D110EF256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3825" y="1753004"/>
            <a:ext cx="4427825" cy="4063180"/>
          </a:xfrm>
          <a:prstGeom prst="rect">
            <a:avLst/>
          </a:prstGeom>
        </p:spPr>
      </p:pic>
      <p:pic>
        <p:nvPicPr>
          <p:cNvPr id="2" name="badly.mp3">
            <a:hlinkClick r:id="" action="ppaction://media"/>
            <a:extLst>
              <a:ext uri="{FF2B5EF4-FFF2-40B4-BE49-F238E27FC236}">
                <a16:creationId xmlns:a16="http://schemas.microsoft.com/office/drawing/2014/main" xmlns="" id="{E61F176B-8E1D-75D2-DDFF-3E4EE648F8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6504" y="474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D248DC-9EBE-28BA-E2B3-FAB0243CD279}"/>
              </a:ext>
            </a:extLst>
          </p:cNvPr>
          <p:cNvSpPr txBox="1"/>
          <p:nvPr/>
        </p:nvSpPr>
        <p:spPr>
          <a:xfrm>
            <a:off x="7599247" y="3928806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wel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tốt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giỏi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0B52CA-4AD8-D37C-ACF2-E542B38C542A}"/>
              </a:ext>
            </a:extLst>
          </p:cNvPr>
          <p:cNvSpPr txBox="1"/>
          <p:nvPr/>
        </p:nvSpPr>
        <p:spPr>
          <a:xfrm>
            <a:off x="7961906" y="2421026"/>
            <a:ext cx="1518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b="1" dirty="0"/>
              <a:t>well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213E92-1AF7-6651-AD8E-939283CB1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xmlns="" id="{52F102C6-93DB-331F-F5BB-7FF9A98C6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952" y="1665351"/>
            <a:ext cx="4359989" cy="4000931"/>
          </a:xfrm>
          <a:prstGeom prst="rect">
            <a:avLst/>
          </a:prstGeom>
        </p:spPr>
      </p:pic>
      <p:pic>
        <p:nvPicPr>
          <p:cNvPr id="2" name="well.mp3">
            <a:hlinkClick r:id="" action="ppaction://media"/>
            <a:extLst>
              <a:ext uri="{FF2B5EF4-FFF2-40B4-BE49-F238E27FC236}">
                <a16:creationId xmlns:a16="http://schemas.microsoft.com/office/drawing/2014/main" xmlns="" id="{F0334688-C711-0257-4F58-9B7C7721B1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9626" y="334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6996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D8DABE-92BC-237A-4B1D-3DE3B3E85D10}"/>
              </a:ext>
            </a:extLst>
          </p:cNvPr>
          <p:cNvSpPr txBox="1"/>
          <p:nvPr/>
        </p:nvSpPr>
        <p:spPr>
          <a:xfrm>
            <a:off x="7360271" y="4005179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hɑːrd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mạnh</a:t>
            </a:r>
            <a:endParaRPr lang="en-US" sz="36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4B1CC2-9893-88F4-C78B-0C67A8F0473F}"/>
              </a:ext>
            </a:extLst>
          </p:cNvPr>
          <p:cNvSpPr txBox="1"/>
          <p:nvPr/>
        </p:nvSpPr>
        <p:spPr>
          <a:xfrm>
            <a:off x="7679225" y="2583331"/>
            <a:ext cx="16564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b="1" dirty="0"/>
              <a:t>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318852-0644-FCED-7819-353669B14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kicking a football ball&#10;&#10;Description automatically generated">
            <a:extLst>
              <a:ext uri="{FF2B5EF4-FFF2-40B4-BE49-F238E27FC236}">
                <a16:creationId xmlns:a16="http://schemas.microsoft.com/office/drawing/2014/main" xmlns="" id="{6758B4E9-0CE0-EE7F-4465-7CA1F5532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315" y="1901679"/>
            <a:ext cx="4124138" cy="3784503"/>
          </a:xfrm>
          <a:prstGeom prst="rect">
            <a:avLst/>
          </a:prstGeom>
        </p:spPr>
      </p:pic>
      <p:pic>
        <p:nvPicPr>
          <p:cNvPr id="2" name="hard.mp3">
            <a:hlinkClick r:id="" action="ppaction://media"/>
            <a:extLst>
              <a:ext uri="{FF2B5EF4-FFF2-40B4-BE49-F238E27FC236}">
                <a16:creationId xmlns:a16="http://schemas.microsoft.com/office/drawing/2014/main" xmlns="" id="{8D56ACAC-844A-5085-9F74-4AAFB5AE91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6425" y="334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89954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xmlns="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xmlns="" val="804929242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471C2F-27E4-238A-E072-57F84F21A756}"/>
              </a:ext>
            </a:extLst>
          </p:cNvPr>
          <p:cNvSpPr/>
          <p:nvPr/>
        </p:nvSpPr>
        <p:spPr>
          <a:xfrm>
            <a:off x="904597" y="2498169"/>
            <a:ext cx="194527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slowly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slowly.mp3">
            <a:hlinkClick r:id="" action="ppaction://media"/>
            <a:extLst>
              <a:ext uri="{FF2B5EF4-FFF2-40B4-BE49-F238E27FC236}">
                <a16:creationId xmlns:a16="http://schemas.microsoft.com/office/drawing/2014/main" xmlns="" id="{309AE720-50AB-7FF7-C4C5-0955C5AF7B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1205" y="701590"/>
            <a:ext cx="1056277" cy="105627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014489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01867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471C2F-27E4-238A-E072-57F84F21A756}"/>
              </a:ext>
            </a:extLst>
          </p:cNvPr>
          <p:cNvSpPr/>
          <p:nvPr/>
        </p:nvSpPr>
        <p:spPr>
          <a:xfrm>
            <a:off x="1209264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badly.mp3">
            <a:hlinkClick r:id="" action="ppaction://media"/>
            <a:extLst>
              <a:ext uri="{FF2B5EF4-FFF2-40B4-BE49-F238E27FC236}">
                <a16:creationId xmlns:a16="http://schemas.microsoft.com/office/drawing/2014/main" xmlns="" id="{434D9BAF-1C8C-0CB1-F3D6-A4BA2119E1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27146" y="410233"/>
            <a:ext cx="1403438" cy="140343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5720393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014489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01867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471C2F-27E4-238A-E072-57F84F21A756}"/>
              </a:ext>
            </a:extLst>
          </p:cNvPr>
          <p:cNvSpPr/>
          <p:nvPr/>
        </p:nvSpPr>
        <p:spPr>
          <a:xfrm>
            <a:off x="1209264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461513-D162-DB28-7D7A-E6C01F1D68B9}"/>
              </a:ext>
            </a:extLst>
          </p:cNvPr>
          <p:cNvSpPr/>
          <p:nvPr/>
        </p:nvSpPr>
        <p:spPr>
          <a:xfrm>
            <a:off x="8803631" y="2475892"/>
            <a:ext cx="147681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hard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hard.mp3">
            <a:hlinkClick r:id="" action="ppaction://media"/>
            <a:extLst>
              <a:ext uri="{FF2B5EF4-FFF2-40B4-BE49-F238E27FC236}">
                <a16:creationId xmlns:a16="http://schemas.microsoft.com/office/drawing/2014/main" xmlns="" id="{A2332016-E6EA-2C60-A14D-D1CD51E193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1080" y="632397"/>
            <a:ext cx="1210139" cy="121013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3934615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point out and say different adverbs</a:t>
            </a:r>
            <a:r>
              <a:rPr lang="x-none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fast, badly, well, hard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Tom kicks the ball hard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US" sz="3600" b="1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x-none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471C2F-27E4-238A-E072-57F84F21A756}"/>
              </a:ext>
            </a:extLst>
          </p:cNvPr>
          <p:cNvSpPr/>
          <p:nvPr/>
        </p:nvSpPr>
        <p:spPr>
          <a:xfrm>
            <a:off x="1209265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well.mp3">
            <a:hlinkClick r:id="" action="ppaction://media"/>
            <a:extLst>
              <a:ext uri="{FF2B5EF4-FFF2-40B4-BE49-F238E27FC236}">
                <a16:creationId xmlns:a16="http://schemas.microsoft.com/office/drawing/2014/main" xmlns="" id="{46AE14C9-E165-69B0-3B87-65A83A5132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6126" y="374672"/>
            <a:ext cx="1464319" cy="146431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6490794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52D665-9678-C601-8266-F5B7691DE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520" y="603977"/>
            <a:ext cx="4660900" cy="44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kids in a classroom&#10;&#10;Description automatically generated">
            <a:extLst>
              <a:ext uri="{FF2B5EF4-FFF2-40B4-BE49-F238E27FC236}">
                <a16:creationId xmlns:a16="http://schemas.microsoft.com/office/drawing/2014/main" xmlns="" id="{EE9AAE2D-B036-854D-8547-A98E86F89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520" y="1792480"/>
            <a:ext cx="11603512" cy="25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87800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EAE18E-7406-430F-92F9-74E0B2331EED}"/>
              </a:ext>
            </a:extLst>
          </p:cNvPr>
          <p:cNvSpPr txBox="1"/>
          <p:nvPr/>
        </p:nvSpPr>
        <p:spPr>
          <a:xfrm>
            <a:off x="330200" y="723900"/>
            <a:ext cx="48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Look and say.</a:t>
            </a:r>
          </a:p>
        </p:txBody>
      </p:sp>
      <p:pic>
        <p:nvPicPr>
          <p:cNvPr id="12" name="Picture 11" descr="A cartoon of a person running&#10;&#10;Description automatically generated">
            <a:extLst>
              <a:ext uri="{FF2B5EF4-FFF2-40B4-BE49-F238E27FC236}">
                <a16:creationId xmlns:a16="http://schemas.microsoft.com/office/drawing/2014/main" xmlns="" id="{F9236986-B07D-65BA-ADC1-567134551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2748" y="875411"/>
            <a:ext cx="4558864" cy="4371146"/>
          </a:xfrm>
          <a:prstGeom prst="rect">
            <a:avLst/>
          </a:prstGeom>
        </p:spPr>
      </p:pic>
      <p:pic>
        <p:nvPicPr>
          <p:cNvPr id="14" name="Picture 13" descr="A cartoon of two men running&#10;&#10;Description automatically generated">
            <a:extLst>
              <a:ext uri="{FF2B5EF4-FFF2-40B4-BE49-F238E27FC236}">
                <a16:creationId xmlns:a16="http://schemas.microsoft.com/office/drawing/2014/main" xmlns="" id="{7C7A140D-2C09-E0FB-7195-D34C7C30F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7834" y="1122843"/>
            <a:ext cx="4556961" cy="4208487"/>
          </a:xfrm>
          <a:prstGeom prst="rect">
            <a:avLst/>
          </a:prstGeom>
        </p:spPr>
      </p:pic>
      <p:pic>
        <p:nvPicPr>
          <p:cNvPr id="16" name="Picture 15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xmlns="" id="{6BFFC353-1D4E-45F5-AD93-E181E31B8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2747" y="1227747"/>
            <a:ext cx="4556961" cy="4181682"/>
          </a:xfrm>
          <a:prstGeom prst="rect">
            <a:avLst/>
          </a:prstGeom>
        </p:spPr>
      </p:pic>
      <p:pic>
        <p:nvPicPr>
          <p:cNvPr id="18" name="Picture 17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xmlns="" id="{DAD756BA-4BA6-6508-0E78-D5A3FD3CC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5981" y="1122842"/>
            <a:ext cx="4864100" cy="4463527"/>
          </a:xfrm>
          <a:prstGeom prst="rect">
            <a:avLst/>
          </a:prstGeom>
        </p:spPr>
      </p:pic>
      <p:pic>
        <p:nvPicPr>
          <p:cNvPr id="20" name="Picture 19" descr="A cartoon of a child kicking a football ball&#10;&#10;Description automatically generated">
            <a:extLst>
              <a:ext uri="{FF2B5EF4-FFF2-40B4-BE49-F238E27FC236}">
                <a16:creationId xmlns:a16="http://schemas.microsoft.com/office/drawing/2014/main" xmlns="" id="{F3EA7BDE-6FDF-D9C1-F902-00D52CC88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4456" y="1134084"/>
            <a:ext cx="4847478" cy="44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097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856558" y="1756327"/>
              <a:ext cx="4420826" cy="285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Tom kicks the ball hard.</a:t>
              </a:r>
              <a:endParaRPr lang="x-none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4760892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8998813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05828" y="53686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5761237" y="3927088"/>
            <a:ext cx="149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book&#10;&#10;Description automatically generated">
            <a:extLst>
              <a:ext uri="{FF2B5EF4-FFF2-40B4-BE49-F238E27FC236}">
                <a16:creationId xmlns:a16="http://schemas.microsoft.com/office/drawing/2014/main" xmlns="" id="{C685F703-D619-3848-0FB2-6BC327CBD4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59" t="1909" b="72380"/>
          <a:stretch/>
        </p:blipFill>
        <p:spPr>
          <a:xfrm>
            <a:off x="8274204" y="882740"/>
            <a:ext cx="2609386" cy="2273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3DA9F0-0498-E9E8-199E-522E215BD2FB}"/>
              </a:ext>
            </a:extLst>
          </p:cNvPr>
          <p:cNvSpPr txBox="1"/>
          <p:nvPr/>
        </p:nvSpPr>
        <p:spPr>
          <a:xfrm>
            <a:off x="2834296" y="3155788"/>
            <a:ext cx="4811958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x-none" sz="5400" b="1" dirty="0">
                <a:solidFill>
                  <a:srgbClr val="0070C0"/>
                </a:solidFill>
              </a:rPr>
              <a:t>Ben sings badly.</a:t>
            </a:r>
            <a:endParaRPr lang="x-non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16694E9-C9C3-3AB4-E298-70B90E93627E}"/>
              </a:ext>
            </a:extLst>
          </p:cNvPr>
          <p:cNvSpPr/>
          <p:nvPr/>
        </p:nvSpPr>
        <p:spPr>
          <a:xfrm>
            <a:off x="4078880" y="3184792"/>
            <a:ext cx="1498207" cy="8697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CD1 TRACK 53">
            <a:hlinkClick r:id="" action="ppaction://media"/>
            <a:extLst>
              <a:ext uri="{FF2B5EF4-FFF2-40B4-BE49-F238E27FC236}">
                <a16:creationId xmlns:a16="http://schemas.microsoft.com/office/drawing/2014/main" xmlns="" id="{A7A93613-AFAA-44B1-B859-A563531EE5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3450" y="3702213"/>
            <a:ext cx="1498206" cy="14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588525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book&#10;&#10;Description automatically generated">
            <a:extLst>
              <a:ext uri="{FF2B5EF4-FFF2-40B4-BE49-F238E27FC236}">
                <a16:creationId xmlns:a16="http://schemas.microsoft.com/office/drawing/2014/main" xmlns="" id="{6A713EC8-1508-24B3-647E-DD1AB62F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01"/>
          <a:stretch/>
        </p:blipFill>
        <p:spPr>
          <a:xfrm>
            <a:off x="876195" y="1080008"/>
            <a:ext cx="10156566" cy="5437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D65BB6-4613-F316-9B31-F9ADF77B9C67}"/>
              </a:ext>
            </a:extLst>
          </p:cNvPr>
          <p:cNvSpPr txBox="1"/>
          <p:nvPr/>
        </p:nvSpPr>
        <p:spPr>
          <a:xfrm>
            <a:off x="4235450" y="2071765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well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D228D8-C5FD-493A-E115-54B372F9A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7246"/>
            <a:ext cx="63881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3E2056-B08C-1730-7F3E-CD5443014023}"/>
              </a:ext>
            </a:extLst>
          </p:cNvPr>
          <p:cNvSpPr txBox="1"/>
          <p:nvPr/>
        </p:nvSpPr>
        <p:spPr>
          <a:xfrm>
            <a:off x="2920603" y="3277314"/>
            <a:ext cx="140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slowly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1CE225C-EAE9-9920-3D7A-7AB7AADD993D}"/>
              </a:ext>
            </a:extLst>
          </p:cNvPr>
          <p:cNvSpPr txBox="1"/>
          <p:nvPr/>
        </p:nvSpPr>
        <p:spPr>
          <a:xfrm>
            <a:off x="3754282" y="4162612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well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073D54-4351-8EC2-0D4E-32C1CB5B13EA}"/>
              </a:ext>
            </a:extLst>
          </p:cNvPr>
          <p:cNvSpPr txBox="1"/>
          <p:nvPr/>
        </p:nvSpPr>
        <p:spPr>
          <a:xfrm>
            <a:off x="3683312" y="4482863"/>
            <a:ext cx="1067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hard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5F99EC-A0B8-72B6-ED7E-07C334A8D986}"/>
              </a:ext>
            </a:extLst>
          </p:cNvPr>
          <p:cNvSpPr txBox="1"/>
          <p:nvPr/>
        </p:nvSpPr>
        <p:spPr>
          <a:xfrm>
            <a:off x="3833214" y="5129194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4AEA7A-B445-17E0-F677-EA449D820050}"/>
              </a:ext>
            </a:extLst>
          </p:cNvPr>
          <p:cNvSpPr txBox="1"/>
          <p:nvPr/>
        </p:nvSpPr>
        <p:spPr>
          <a:xfrm>
            <a:off x="2733853" y="5464197"/>
            <a:ext cx="89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fast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03BC0628-DFAE-271E-52AB-0B526A4FE4B5}"/>
              </a:ext>
            </a:extLst>
          </p:cNvPr>
          <p:cNvSpPr/>
          <p:nvPr/>
        </p:nvSpPr>
        <p:spPr>
          <a:xfrm flipV="1">
            <a:off x="6781085" y="4377129"/>
            <a:ext cx="1688358" cy="306050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1524BBFC-54E9-9600-1172-4EB1A4193B52}"/>
              </a:ext>
            </a:extLst>
          </p:cNvPr>
          <p:cNvSpPr/>
          <p:nvPr/>
        </p:nvSpPr>
        <p:spPr>
          <a:xfrm>
            <a:off x="6715593" y="3600479"/>
            <a:ext cx="3567659" cy="882384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0ACFECB4-1723-4410-23D0-0F82A7AAEDFA}"/>
              </a:ext>
            </a:extLst>
          </p:cNvPr>
          <p:cNvSpPr/>
          <p:nvPr/>
        </p:nvSpPr>
        <p:spPr>
          <a:xfrm>
            <a:off x="6867993" y="2760689"/>
            <a:ext cx="2555804" cy="3642609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0C5EBAAB-5514-B69C-D6D8-EFFF937CE849}"/>
              </a:ext>
            </a:extLst>
          </p:cNvPr>
          <p:cNvSpPr/>
          <p:nvPr/>
        </p:nvSpPr>
        <p:spPr>
          <a:xfrm flipV="1">
            <a:off x="6578450" y="2646508"/>
            <a:ext cx="1699993" cy="3128722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843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456839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53C3C2-467D-DDD6-F0EB-F6DDFDD65F0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22</a:t>
            </a:r>
          </a:p>
        </p:txBody>
      </p:sp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xmlns="" id="{85790825-9C3D-FB0D-5636-531197316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2087" y="409187"/>
            <a:ext cx="60960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kids holding paper&#10;&#10;Description automatically generated">
            <a:extLst>
              <a:ext uri="{FF2B5EF4-FFF2-40B4-BE49-F238E27FC236}">
                <a16:creationId xmlns:a16="http://schemas.microsoft.com/office/drawing/2014/main" xmlns="" id="{C5AEF978-C9D8-C810-DA9F-E726B783A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959" y="1543592"/>
            <a:ext cx="10883707" cy="4645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ACA05C-3276-F167-1F8E-9CE2F6915F94}"/>
              </a:ext>
            </a:extLst>
          </p:cNvPr>
          <p:cNvSpPr txBox="1"/>
          <p:nvPr/>
        </p:nvSpPr>
        <p:spPr>
          <a:xfrm>
            <a:off x="9474986" y="3543093"/>
            <a:ext cx="89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fast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2EE077-55B2-185C-3186-C52C8E397733}"/>
              </a:ext>
            </a:extLst>
          </p:cNvPr>
          <p:cNvSpPr txBox="1"/>
          <p:nvPr/>
        </p:nvSpPr>
        <p:spPr>
          <a:xfrm>
            <a:off x="9608195" y="4991242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well</a:t>
            </a:r>
          </a:p>
        </p:txBody>
      </p:sp>
    </p:spTree>
    <p:extLst>
      <p:ext uri="{BB962C8B-B14F-4D97-AF65-F5344CB8AC3E}">
        <p14:creationId xmlns:p14="http://schemas.microsoft.com/office/powerpoint/2010/main" xmlns="" val="258086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22" y="468349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53C3C2-467D-DDD6-F0EB-F6DDFDD65F0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22</a:t>
            </a:r>
          </a:p>
        </p:txBody>
      </p:sp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xmlns="" id="{85790825-9C3D-FB0D-5636-531197316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150" y="409187"/>
            <a:ext cx="6096000" cy="774700"/>
          </a:xfrm>
          <a:prstGeom prst="rect">
            <a:avLst/>
          </a:prstGeom>
        </p:spPr>
      </p:pic>
      <p:pic>
        <p:nvPicPr>
          <p:cNvPr id="8" name="Picture 7" descr="A group of cartoon images of kids playing football&#10;&#10;Description automatically generated">
            <a:extLst>
              <a:ext uri="{FF2B5EF4-FFF2-40B4-BE49-F238E27FC236}">
                <a16:creationId xmlns:a16="http://schemas.microsoft.com/office/drawing/2014/main" xmlns="" id="{DA3DF9D1-A4EB-0BB9-81E8-F2ECD38CA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061" y="1759802"/>
            <a:ext cx="11671347" cy="3338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CDE29A-ED54-1F0D-534F-BAE21F912361}"/>
              </a:ext>
            </a:extLst>
          </p:cNvPr>
          <p:cNvSpPr txBox="1"/>
          <p:nvPr/>
        </p:nvSpPr>
        <p:spPr>
          <a:xfrm>
            <a:off x="9864730" y="2230672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badly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3A4135B-1EE6-58FA-0BE1-D69E2B822B76}"/>
              </a:ext>
            </a:extLst>
          </p:cNvPr>
          <p:cNvSpPr txBox="1"/>
          <p:nvPr/>
        </p:nvSpPr>
        <p:spPr>
          <a:xfrm>
            <a:off x="9864730" y="3928754"/>
            <a:ext cx="140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slowly</a:t>
            </a:r>
          </a:p>
        </p:txBody>
      </p:sp>
    </p:spTree>
    <p:extLst>
      <p:ext uri="{BB962C8B-B14F-4D97-AF65-F5344CB8AC3E}">
        <p14:creationId xmlns:p14="http://schemas.microsoft.com/office/powerpoint/2010/main" xmlns="" val="42375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44500"/>
            <a:ext cx="8881004" cy="605523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fast,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badly,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well,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hard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x-none" sz="3600" dirty="0">
                <a:solidFill>
                  <a:schemeClr val="accent5"/>
                </a:solidFill>
                <a:effectLst/>
              </a:rPr>
              <a:t> 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Tom kicks the ball hard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66EE000-3836-6B5A-40A8-77AEDA725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0837" y="5410849"/>
            <a:ext cx="1575090" cy="788830"/>
          </a:xfrm>
          <a:prstGeom prst="rect">
            <a:avLst/>
          </a:prstGeom>
        </p:spPr>
      </p:pic>
      <p:sp>
        <p:nvSpPr>
          <p:cNvPr id="5" name="14 CuadroTexto">
            <a:extLst>
              <a:ext uri="{FF2B5EF4-FFF2-40B4-BE49-F238E27FC236}">
                <a16:creationId xmlns:a16="http://schemas.microsoft.com/office/drawing/2014/main" xmlns="" id="{06693C11-D0C0-D6FC-8B1E-03AA028ACF2A}"/>
              </a:ext>
            </a:extLst>
          </p:cNvPr>
          <p:cNvSpPr txBox="1"/>
          <p:nvPr/>
        </p:nvSpPr>
        <p:spPr>
          <a:xfrm>
            <a:off x="306034" y="775065"/>
            <a:ext cx="7682600" cy="415498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GUESS</a:t>
            </a:r>
          </a:p>
          <a:p>
            <a:pPr algn="ctr"/>
            <a:r>
              <a:rPr lang="es-ES_tradnl" sz="4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AND</a:t>
            </a:r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ACT</a:t>
            </a:r>
            <a:endParaRPr lang="es-ES" sz="8800" b="1" dirty="0">
              <a:ln w="3810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1 Imagen">
            <a:extLst>
              <a:ext uri="{FF2B5EF4-FFF2-40B4-BE49-F238E27FC236}">
                <a16:creationId xmlns:a16="http://schemas.microsoft.com/office/drawing/2014/main" xmlns="" id="{716E297C-4BB0-A267-456B-F0D1333B4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950837" y="1788476"/>
            <a:ext cx="3961661" cy="32810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425995955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xmlns="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xmlns="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xmlns="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xmlns="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EA491887-073A-6FA9-403C-806DBDB7ACC9}"/>
              </a:ext>
            </a:extLst>
          </p:cNvPr>
          <p:cNvSpPr/>
          <p:nvPr/>
        </p:nvSpPr>
        <p:spPr>
          <a:xfrm>
            <a:off x="3974836" y="1492270"/>
            <a:ext cx="3642600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walk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3F0262CF-0295-3880-1117-E43780377000}"/>
              </a:ext>
            </a:extLst>
          </p:cNvPr>
          <p:cNvSpPr/>
          <p:nvPr/>
        </p:nvSpPr>
        <p:spPr>
          <a:xfrm>
            <a:off x="3245072" y="1232203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752F39C6-A988-C47C-D407-5713A3FEDAF0}"/>
              </a:ext>
            </a:extLst>
          </p:cNvPr>
          <p:cNvSpPr/>
          <p:nvPr/>
        </p:nvSpPr>
        <p:spPr>
          <a:xfrm>
            <a:off x="5928750" y="1232203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5595315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C -1.875E-6 0.0331 0.02696 0.05995 0.06003 0.05995 C 0.09896 0.05995 0.11302 0.03009 0.11901 0.01204 L 0.125 -0.01204 C 0.13099 -0.03009 0.14597 -0.05996 0.18998 -0.05996 C 0.21797 -0.05996 0.25 -0.0331 0.25 1.85185E-6 C 0.25 0.0331 0.21797 0.05995 0.18998 0.05995 C 0.14597 0.05995 0.13099 0.03009 0.125 0.01204 L 0.11901 -0.01204 C 0.11302 -0.03009 0.09896 -0.05996 0.06003 -0.05996 C 0.02696 -0.05996 -1.875E-6 -0.0331 -1.875E-6 1.85185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6 C -0.01029 0.03194 0.01667 0.05879 0.04974 0.05879 C 0.08867 0.05879 0.10273 0.02893 0.10872 0.01088 L 0.11471 -0.0132 C 0.1207 -0.03125 0.13568 -0.06111 0.17969 -0.06111 C 0.20768 -0.06111 0.23971 -0.03426 0.23971 -0.00116 C 0.23971 0.03194 0.20768 0.05879 0.17969 0.05879 C 0.13568 0.05879 0.1207 0.02893 0.11471 0.01088 L 0.10872 -0.0132 C 0.10273 -0.03125 0.08867 -0.06111 0.04974 -0.06111 C 0.01667 -0.06111 -0.01029 -0.03426 -0.01029 -0.00116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pcdon.com/walking_frankenstein_monster-200x241_149x180_124x150.gif">
            <a:extLst>
              <a:ext uri="{FF2B5EF4-FFF2-40B4-BE49-F238E27FC236}">
                <a16:creationId xmlns:a16="http://schemas.microsoft.com/office/drawing/2014/main" xmlns="" id="{D1D9C49C-58DA-B91B-D291-6923812B6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8025" y="404663"/>
            <a:ext cx="1905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3 Marco">
            <a:extLst>
              <a:ext uri="{FF2B5EF4-FFF2-40B4-BE49-F238E27FC236}">
                <a16:creationId xmlns:a16="http://schemas.microsoft.com/office/drawing/2014/main" xmlns="" id="{A65AF641-2C9F-9CC8-E7E1-97AD1B58E9BA}"/>
              </a:ext>
            </a:extLst>
          </p:cNvPr>
          <p:cNvSpPr/>
          <p:nvPr/>
        </p:nvSpPr>
        <p:spPr>
          <a:xfrm>
            <a:off x="2286000" y="370288"/>
            <a:ext cx="8690457" cy="6266485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14 Rectángulo redondeado">
            <a:extLst>
              <a:ext uri="{FF2B5EF4-FFF2-40B4-BE49-F238E27FC236}">
                <a16:creationId xmlns:a16="http://schemas.microsoft.com/office/drawing/2014/main" xmlns="" id="{AEC7EA59-3A3C-3F77-D08F-44B6763AB270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5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FA40E02-4057-716E-34CC-E6E4F3BE1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6" name="18 CuadroTexto">
            <a:extLst>
              <a:ext uri="{FF2B5EF4-FFF2-40B4-BE49-F238E27FC236}">
                <a16:creationId xmlns:a16="http://schemas.microsoft.com/office/drawing/2014/main" xmlns="" id="{CB6E48BE-9709-105A-1B7F-7E5DF6C881AE}"/>
              </a:ext>
            </a:extLst>
          </p:cNvPr>
          <p:cNvSpPr txBox="1"/>
          <p:nvPr/>
        </p:nvSpPr>
        <p:spPr>
          <a:xfrm>
            <a:off x="3419872" y="2676983"/>
            <a:ext cx="4500500" cy="125607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WALK</a:t>
            </a:r>
            <a:endParaRPr lang="es-ES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19 CuadroTexto">
            <a:extLst>
              <a:ext uri="{FF2B5EF4-FFF2-40B4-BE49-F238E27FC236}">
                <a16:creationId xmlns:a16="http://schemas.microsoft.com/office/drawing/2014/main" xmlns="" id="{8C7EC132-6597-071C-546C-C9FFAC41A0C0}"/>
              </a:ext>
            </a:extLst>
          </p:cNvPr>
          <p:cNvSpPr txBox="1"/>
          <p:nvPr/>
        </p:nvSpPr>
        <p:spPr>
          <a:xfrm>
            <a:off x="3131840" y="4224169"/>
            <a:ext cx="7472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40FF"/>
                </a:solidFill>
              </a:rPr>
              <a:t>Walk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like</a:t>
            </a:r>
            <a:r>
              <a:rPr lang="es-ES_tradnl" sz="3200" b="1" dirty="0">
                <a:solidFill>
                  <a:srgbClr val="FF40FF"/>
                </a:solidFill>
              </a:rPr>
              <a:t> Frankenstein </a:t>
            </a:r>
            <a:r>
              <a:rPr lang="es-ES_tradnl" sz="3200" b="1" dirty="0" err="1">
                <a:solidFill>
                  <a:srgbClr val="FF40FF"/>
                </a:solidFill>
              </a:rPr>
              <a:t>around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the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classroom</a:t>
            </a:r>
            <a:r>
              <a:rPr lang="es-ES_tradnl" sz="3200" b="1" dirty="0">
                <a:solidFill>
                  <a:srgbClr val="FF40FF"/>
                </a:solidFill>
              </a:rPr>
              <a:t>.</a:t>
            </a:r>
            <a:endParaRPr lang="es-ES" sz="3200" b="1" dirty="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434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s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xmlns="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xmlns="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xmlns="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xmlns="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EA491887-073A-6FA9-403C-806DBDB7ACC9}"/>
              </a:ext>
            </a:extLst>
          </p:cNvPr>
          <p:cNvSpPr/>
          <p:nvPr/>
        </p:nvSpPr>
        <p:spPr>
          <a:xfrm>
            <a:off x="3960857" y="1492270"/>
            <a:ext cx="3670557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3F0262CF-0295-3880-1117-E43780377000}"/>
              </a:ext>
            </a:extLst>
          </p:cNvPr>
          <p:cNvSpPr/>
          <p:nvPr/>
        </p:nvSpPr>
        <p:spPr>
          <a:xfrm>
            <a:off x="3058761" y="1272594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752F39C6-A988-C47C-D407-5713A3FEDAF0}"/>
              </a:ext>
            </a:extLst>
          </p:cNvPr>
          <p:cNvSpPr/>
          <p:nvPr/>
        </p:nvSpPr>
        <p:spPr>
          <a:xfrm>
            <a:off x="5703787" y="1272594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869780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C 2.5E-6 0.0331 0.02695 0.05995 0.06002 0.05995 C 0.09896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6 -0.05996 0.06002 -0.05996 C 0.02695 -0.05996 2.5E-6 -0.03311 2.5E-6 3.33333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6 C -0.01029 0.03194 0.01667 0.05879 0.04974 0.05879 C 0.08867 0.05879 0.10273 0.02893 0.10872 0.01088 L 0.11471 -0.0132 C 0.1207 -0.03125 0.13568 -0.06111 0.17969 -0.06111 C 0.20768 -0.06111 0.23971 -0.03426 0.23971 -0.00116 C 0.23971 0.03194 0.20768 0.05879 0.17969 0.05879 C 0.13568 0.05879 0.1207 0.02893 0.11471 0.01088 L 0.10872 -0.0132 C 0.10273 -0.03125 0.08867 -0.06111 0.04974 -0.06111 C 0.01667 -0.06111 -0.01029 -0.03426 -0.01029 -0.00116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xmlns="" id="{1745514F-41CC-B045-E6C7-604E9DDD8612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918407A-0F9E-E411-27FE-3B38CB13C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xmlns="" id="{65C603DA-0FF7-23B3-1E40-4F5369E242E4}"/>
              </a:ext>
            </a:extLst>
          </p:cNvPr>
          <p:cNvSpPr txBox="1"/>
          <p:nvPr/>
        </p:nvSpPr>
        <p:spPr>
          <a:xfrm>
            <a:off x="2915816" y="2924944"/>
            <a:ext cx="3672408" cy="87380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FF40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COOK</a:t>
            </a:r>
            <a:endParaRPr lang="es-ES" dirty="0">
              <a:solidFill>
                <a:srgbClr val="FF40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5 CuadroTexto">
            <a:extLst>
              <a:ext uri="{FF2B5EF4-FFF2-40B4-BE49-F238E27FC236}">
                <a16:creationId xmlns:a16="http://schemas.microsoft.com/office/drawing/2014/main" xmlns="" id="{75B6AD08-4DF4-6356-1B24-D1536B7D7FAB}"/>
              </a:ext>
            </a:extLst>
          </p:cNvPr>
          <p:cNvSpPr txBox="1"/>
          <p:nvPr/>
        </p:nvSpPr>
        <p:spPr>
          <a:xfrm>
            <a:off x="2225892" y="4164040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40FF"/>
                </a:solidFill>
              </a:rPr>
              <a:t>Act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like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cooking</a:t>
            </a:r>
            <a:r>
              <a:rPr lang="es-ES_tradnl" sz="3200" b="1" dirty="0">
                <a:solidFill>
                  <a:srgbClr val="FF40FF"/>
                </a:solidFill>
              </a:rPr>
              <a:t> a </a:t>
            </a:r>
            <a:r>
              <a:rPr lang="es-ES_tradnl" sz="3200" b="1" dirty="0" err="1">
                <a:solidFill>
                  <a:srgbClr val="FF40FF"/>
                </a:solidFill>
              </a:rPr>
              <a:t>pancake</a:t>
            </a:r>
            <a:endParaRPr lang="es-ES" sz="3200" b="1" dirty="0">
              <a:solidFill>
                <a:srgbClr val="FF40FF"/>
              </a:solidFill>
            </a:endParaRPr>
          </a:p>
        </p:txBody>
      </p:sp>
      <p:pic>
        <p:nvPicPr>
          <p:cNvPr id="6" name="Picture 8" descr="Cocina (383)">
            <a:extLst>
              <a:ext uri="{FF2B5EF4-FFF2-40B4-BE49-F238E27FC236}">
                <a16:creationId xmlns:a16="http://schemas.microsoft.com/office/drawing/2014/main" xmlns="" id="{531D075A-ED16-8FF5-D5DD-E01A29D114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640"/>
            <a:ext cx="2448272" cy="24482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38203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479</Words>
  <Application>Microsoft Office PowerPoint</Application>
  <PresentationFormat>Custom</PresentationFormat>
  <Paragraphs>188</Paragraphs>
  <Slides>45</Slides>
  <Notes>29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57</cp:revision>
  <dcterms:created xsi:type="dcterms:W3CDTF">2023-01-31T08:21:18Z</dcterms:created>
  <dcterms:modified xsi:type="dcterms:W3CDTF">2024-11-03T13:21:01Z</dcterms:modified>
</cp:coreProperties>
</file>