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media/audio81.wav" ContentType="audio/x-wav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3.xml" ContentType="application/vnd.openxmlformats-officedocument.presentationml.tags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Default Extension="wav" ContentType="audio/wav"/>
  <Override PartName="/docProps/app.xml" ContentType="application/vnd.openxmlformats-officedocument.extended-properties+xml"/>
  <Override PartName="/ppt/media/media3.wav" ContentType="audio/x-wav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sldIdLst>
    <p:sldId id="1321" r:id="rId2"/>
    <p:sldId id="1328" r:id="rId3"/>
    <p:sldId id="1327" r:id="rId4"/>
    <p:sldId id="1323" r:id="rId5"/>
    <p:sldId id="1317" r:id="rId6"/>
    <p:sldId id="1189" r:id="rId7"/>
    <p:sldId id="299" r:id="rId8"/>
    <p:sldId id="1133" r:id="rId9"/>
    <p:sldId id="1152" r:id="rId10"/>
    <p:sldId id="1308" r:id="rId11"/>
    <p:sldId id="1311" r:id="rId12"/>
    <p:sldId id="1153" r:id="rId13"/>
    <p:sldId id="1312" r:id="rId14"/>
    <p:sldId id="1310" r:id="rId15"/>
    <p:sldId id="1309" r:id="rId16"/>
    <p:sldId id="276" r:id="rId17"/>
    <p:sldId id="1313" r:id="rId18"/>
    <p:sldId id="472" r:id="rId19"/>
    <p:sldId id="1318" r:id="rId20"/>
    <p:sldId id="1283" r:id="rId21"/>
    <p:sldId id="1315" r:id="rId22"/>
    <p:sldId id="1290" r:id="rId23"/>
    <p:sldId id="1291" r:id="rId24"/>
    <p:sldId id="1292" r:id="rId25"/>
    <p:sldId id="1329" r:id="rId26"/>
    <p:sldId id="1325" r:id="rId27"/>
    <p:sldId id="1326" r:id="rId28"/>
    <p:sldId id="1324" r:id="rId29"/>
  </p:sldIdLst>
  <p:sldSz cx="12192000" cy="6858000"/>
  <p:notesSz cx="6858000" cy="9144000"/>
  <p:embeddedFontLst>
    <p:embeddedFont>
      <p:font typeface="Calibri" pitchFamily="34" charset="0"/>
      <p:regular r:id="rId31"/>
      <p:bold r:id="rId32"/>
      <p:italic r:id="rId33"/>
      <p:boldItalic r:id="rId34"/>
    </p:embeddedFont>
    <p:embeddedFont>
      <p:font typeface=".VnArial Narrow"/>
      <p:regular r:id="rId35"/>
    </p:embeddedFont>
    <p:embeddedFont>
      <p:font typeface="Barrio" charset="0"/>
      <p:regular r:id="rId36"/>
    </p:embeddedFont>
    <p:embeddedFont>
      <p:font typeface="Arial Rounded MT Bold" pitchFamily="34" charset="0"/>
      <p:regular r:id="rId37"/>
    </p:embeddedFont>
    <p:embeddedFont>
      <p:font typeface="Segoe Script" pitchFamily="66" charset="0"/>
      <p:regular r:id="rId38"/>
      <p:bold r:id="rId39"/>
    </p:embeddedFont>
    <p:embeddedFont>
      <p:font typeface=".VnArial"/>
      <p:regular r:id="rId40"/>
      <p:italic r:id="rId41"/>
      <p:boldItalic r:id="rId42"/>
    </p:embeddedFont>
    <p:embeddedFont>
      <p:font typeface="Haettenschweiler" pitchFamily="34" charset="0"/>
      <p:regular r:id="rId43"/>
    </p:embeddedFont>
    <p:embeddedFont>
      <p:font typeface=".VnBlack"/>
      <p:regular r:id="rId44"/>
    </p:embeddedFont>
    <p:embeddedFont>
      <p:font typeface=".VnCooper"/>
      <p:regular r:id="rId45"/>
    </p:embeddedFont>
    <p:embeddedFont>
      <p:font typeface="黑体" charset="-122"/>
      <p:regular r:id="rId46"/>
    </p:embeddedFont>
    <p:embeddedFont>
      <p:font typeface="Century Gothic" pitchFamily="34" charset="0"/>
      <p:regular r:id="rId47"/>
      <p:bold r:id="rId48"/>
      <p:italic r:id="rId49"/>
      <p:boldItalic r:id="rId50"/>
    </p:embeddedFont>
    <p:embeddedFont>
      <p:font typeface="Broadway" pitchFamily="82" charset="0"/>
      <p:regular r:id="rId51"/>
    </p:embeddedFont>
    <p:embeddedFont>
      <p:font typeface="Forte" pitchFamily="66" charset="0"/>
      <p:regular r:id="rId52"/>
    </p:embeddedFont>
    <p:embeddedFont>
      <p:font typeface="Comic Sans MS" pitchFamily="66" charset="0"/>
      <p:regular r:id="rId53"/>
      <p:bold r:id="rId54"/>
      <p:italic r:id="rId55"/>
      <p:boldItalic r:id="rId56"/>
    </p:embeddedFont>
    <p:embeddedFont>
      <p:font typeface=".VnAristote"/>
      <p:regular r:id="rId57"/>
    </p:embeddedFont>
    <p:embeddedFont>
      <p:font typeface="Calibri Light" pitchFamily="34" charset="0"/>
      <p:regular r:id="rId58"/>
      <p:italic r:id="rId5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D7D"/>
    <a:srgbClr val="A5D9F4"/>
    <a:srgbClr val="DAF1F6"/>
    <a:srgbClr val="FFFFFF"/>
    <a:srgbClr val="FFFF66"/>
    <a:srgbClr val="5DD5FF"/>
    <a:srgbClr val="61FF61"/>
    <a:srgbClr val="00CC00"/>
    <a:srgbClr val="CC66FF"/>
    <a:srgbClr val="CCFF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-204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font" Target="fonts/font25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1.fntdata"/><Relationship Id="rId54" Type="http://schemas.openxmlformats.org/officeDocument/2006/relationships/font" Target="fonts/font24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font" Target="fonts/font23.fntdata"/><Relationship Id="rId58" Type="http://schemas.openxmlformats.org/officeDocument/2006/relationships/font" Target="fonts/font2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57" Type="http://schemas.openxmlformats.org/officeDocument/2006/relationships/font" Target="fonts/font27.fntdata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font" Target="fonts/font22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openxmlformats.org/officeDocument/2006/relationships/font" Target="fonts/font26.fntdata"/><Relationship Id="rId8" Type="http://schemas.openxmlformats.org/officeDocument/2006/relationships/slide" Target="slides/slide7.xml"/><Relationship Id="rId51" Type="http://schemas.openxmlformats.org/officeDocument/2006/relationships/font" Target="fonts/font2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59" Type="http://schemas.openxmlformats.org/officeDocument/2006/relationships/font" Target="fonts/font2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000A8B0C-7C5B-4ED9-AB2D-137F837C2C0E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4FA75FD9-BFF2-46BC-AA28-F583A0B5F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67423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8F02F-8142-4222-8C1F-EEACEB512EE1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060011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8F02F-8142-4222-8C1F-EEACEB512EE1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49920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Teacher speak slowly for Students to the classroom rules.</a:t>
            </a:r>
            <a:endParaRPr lang="x-none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64027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82473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708064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92580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730427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457218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3991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8F02F-8142-4222-8C1F-EEACEB512EE1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29235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10AFD8-56B5-F231-92D9-B5EA0A39C9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A409A17-D182-0944-7DB8-47F1770226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3DB7CB1-67B3-48B4-1FA4-1BF12F7B9E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D6BAE6A-2A42-4347-84CB-0F25BD0A130C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174CA38-857E-C110-7CE8-1544E6408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6EBBA17-63C0-0E3B-D654-6D527CFE8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465EB40-7BE9-45EE-8E4E-973BB693539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xmlns="" id="{F6E002E1-054A-88ED-9805-3CDF03CF801E}"/>
              </a:ext>
            </a:extLst>
          </p:cNvPr>
          <p:cNvSpPr txBox="1"/>
          <p:nvPr userDrawn="1"/>
        </p:nvSpPr>
        <p:spPr>
          <a:xfrm>
            <a:off x="10376027" y="5476549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8" name="MsPham-0936082789">
            <a:extLst>
              <a:ext uri="{FF2B5EF4-FFF2-40B4-BE49-F238E27FC236}">
                <a16:creationId xmlns:a16="http://schemas.microsoft.com/office/drawing/2014/main" xmlns="" id="{46B3CA8F-8D8F-5FFB-3359-FE9E4BAED6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614831" y="4631360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356799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969E2C-E8F6-2859-61BC-6FBFAF2C1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748618E-4E00-1FFC-6C37-9E3F34221B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481A5A-347F-8AE2-892F-9DC630EC79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D6BAE6A-2A42-4347-84CB-0F25BD0A130C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F78E226-DCAD-14E1-4420-F640CC275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DFFF14F-3ADD-494B-1741-E38A221DF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465EB40-7BE9-45EE-8E4E-973BB693539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xmlns="" id="{1983D18E-3A22-F6F2-5EB8-80AEF2A4CBA3}"/>
              </a:ext>
            </a:extLst>
          </p:cNvPr>
          <p:cNvSpPr txBox="1"/>
          <p:nvPr userDrawn="1"/>
        </p:nvSpPr>
        <p:spPr>
          <a:xfrm>
            <a:off x="10376027" y="5476549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8" name="MsPham-0936082789">
            <a:extLst>
              <a:ext uri="{FF2B5EF4-FFF2-40B4-BE49-F238E27FC236}">
                <a16:creationId xmlns:a16="http://schemas.microsoft.com/office/drawing/2014/main" xmlns="" id="{6822316F-43EE-1CED-89ED-E22E3BE0D1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614831" y="4631360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788275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378B3FF-4362-C6CD-F208-C45E694289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F562291-F712-BD66-5FCF-303AB57226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B101EB-FB89-6159-F726-596ACF843F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D6BAE6A-2A42-4347-84CB-0F25BD0A130C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4D4028A-CAA9-CD72-8C60-433405B43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6F9F290-959E-EDF2-E61B-42C198B44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465EB40-7BE9-45EE-8E4E-973BB693539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xmlns="" id="{4C214A80-1B10-1008-C008-CC1204076ED0}"/>
              </a:ext>
            </a:extLst>
          </p:cNvPr>
          <p:cNvSpPr txBox="1"/>
          <p:nvPr userDrawn="1"/>
        </p:nvSpPr>
        <p:spPr>
          <a:xfrm>
            <a:off x="10376027" y="5476549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8" name="MsPham-0936082789">
            <a:extLst>
              <a:ext uri="{FF2B5EF4-FFF2-40B4-BE49-F238E27FC236}">
                <a16:creationId xmlns:a16="http://schemas.microsoft.com/office/drawing/2014/main" xmlns="" id="{4DA705CA-9993-5140-5F71-27BEE5E58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614831" y="4631360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187998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109281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293003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141787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556894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E04BC3A2-D064-853B-6054-A93A3B03A84F}"/>
              </a:ext>
            </a:extLst>
          </p:cNvPr>
          <p:cNvGrpSpPr/>
          <p:nvPr userDrawn="1"/>
        </p:nvGrpSpPr>
        <p:grpSpPr>
          <a:xfrm>
            <a:off x="11299756" y="6064426"/>
            <a:ext cx="878190" cy="847296"/>
            <a:chOff x="7801000" y="1440411"/>
            <a:chExt cx="4203273" cy="4055404"/>
          </a:xfrm>
        </p:grpSpPr>
        <p:pic>
          <p:nvPicPr>
            <p:cNvPr id="13" name="Picture 12" descr="A picture containing text&#10;&#10;Description automatically generated">
              <a:extLst>
                <a:ext uri="{FF2B5EF4-FFF2-40B4-BE49-F238E27FC236}">
                  <a16:creationId xmlns:a16="http://schemas.microsoft.com/office/drawing/2014/main" xmlns="" id="{0A9140F7-0E35-2A70-9AFD-8466D3609B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0346923" y="1440411"/>
              <a:ext cx="1657350" cy="182880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13" descr="Logo&#10;&#10;Description automatically generated">
              <a:extLst>
                <a:ext uri="{FF2B5EF4-FFF2-40B4-BE49-F238E27FC236}">
                  <a16:creationId xmlns:a16="http://schemas.microsoft.com/office/drawing/2014/main" xmlns="" id="{C70E1A5B-91F2-8283-9E83-8809B5FBF1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801000" y="2113210"/>
              <a:ext cx="3821624" cy="338260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xmlns="" val="3247797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229514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720400" y="4494067"/>
            <a:ext cx="475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025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025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025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025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025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025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025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025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02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1446911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D4913C-AAA5-C8F9-72A3-1A59C1B2F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FF524B2-6736-48F9-BEBD-1CE0E30913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EB415A-8ED9-EFCB-E65D-BB91023218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D6BAE6A-2A42-4347-84CB-0F25BD0A130C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957FF77-0BA5-AE5A-0D0A-13D54934C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D727F7C-F3D4-0B15-3633-6415099D8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465EB40-7BE9-45EE-8E4E-973BB693539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xmlns="" id="{F76776DF-535F-C355-070B-6FB50C0F8A04}"/>
              </a:ext>
            </a:extLst>
          </p:cNvPr>
          <p:cNvSpPr txBox="1"/>
          <p:nvPr userDrawn="1"/>
        </p:nvSpPr>
        <p:spPr>
          <a:xfrm>
            <a:off x="10376027" y="5476549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8" name="MsPham-0936082789">
            <a:extLst>
              <a:ext uri="{FF2B5EF4-FFF2-40B4-BE49-F238E27FC236}">
                <a16:creationId xmlns:a16="http://schemas.microsoft.com/office/drawing/2014/main" xmlns="" id="{43BDFD5D-4265-E90F-AA45-FBF31FFA1E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614831" y="4631360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464129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1053F8-884B-342B-13C7-8CB41E785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249BB1D-0618-C0B3-D2B8-4AF01C70BD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2F156DE-5234-170C-F0CC-D8D2DF518B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D6BAE6A-2A42-4347-84CB-0F25BD0A130C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1AD8FC3-BBB9-0E1F-4815-DC7D6E229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0F5C72C-6ED0-6A45-E013-08EB3C188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465EB40-7BE9-45EE-8E4E-973BB693539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xmlns="" id="{9845269E-D6B5-822B-9EBA-D18C67911309}"/>
              </a:ext>
            </a:extLst>
          </p:cNvPr>
          <p:cNvSpPr txBox="1"/>
          <p:nvPr userDrawn="1"/>
        </p:nvSpPr>
        <p:spPr>
          <a:xfrm>
            <a:off x="10376027" y="5476549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8" name="MsPham-0936082789">
            <a:extLst>
              <a:ext uri="{FF2B5EF4-FFF2-40B4-BE49-F238E27FC236}">
                <a16:creationId xmlns:a16="http://schemas.microsoft.com/office/drawing/2014/main" xmlns="" id="{8618D8B6-9919-48E7-B9A2-1B2DBE1BFC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614831" y="4631360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20606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8E6D84-5914-0E18-D26E-DB3229531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E410F7C-B292-6700-E574-05FD24B993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2DEE7DB-C011-527A-A5A9-A56AE9CA64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EAC65C9-9EA2-1E21-E75B-9D800E933C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D6BAE6A-2A42-4347-84CB-0F25BD0A130C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A334D24-3DF1-1C23-72ED-CCC42CB2E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CE8F603-A175-1D6F-5908-EC1EA58BE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465EB40-7BE9-45EE-8E4E-973BB693539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xmlns="" id="{B1BA4B19-3667-CF75-9BF3-BDBFD7EFB794}"/>
              </a:ext>
            </a:extLst>
          </p:cNvPr>
          <p:cNvSpPr txBox="1"/>
          <p:nvPr userDrawn="1"/>
        </p:nvSpPr>
        <p:spPr>
          <a:xfrm>
            <a:off x="10376027" y="5476549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9" name="MsPham-0936082789">
            <a:extLst>
              <a:ext uri="{FF2B5EF4-FFF2-40B4-BE49-F238E27FC236}">
                <a16:creationId xmlns:a16="http://schemas.microsoft.com/office/drawing/2014/main" xmlns="" id="{A58DF075-1FA8-3A8A-D330-59FF4EC49E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614831" y="4631360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79045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1FB983-17F8-268D-C404-32522A2B1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8034B5-0476-0DC7-88F2-BAC92B0E19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FBE7888-513C-2D22-3C27-E26F981D71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8192A2B-28C8-7F17-26E6-044D7A0668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58ED896-41AF-09E1-5078-9E2C81FD28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3264EB0-C0AF-4380-078A-E1701AE2ED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D6BAE6A-2A42-4347-84CB-0F25BD0A130C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4930AB6-AA17-A6B0-153B-BF3371D9F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01B733E-050C-F5D5-2592-27348BAE6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465EB40-7BE9-45EE-8E4E-973BB693539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xmlns="" id="{38EC99B1-B35C-C3CD-AAB0-BFE8B68332FC}"/>
              </a:ext>
            </a:extLst>
          </p:cNvPr>
          <p:cNvSpPr txBox="1"/>
          <p:nvPr userDrawn="1"/>
        </p:nvSpPr>
        <p:spPr>
          <a:xfrm>
            <a:off x="10376027" y="5476549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11" name="MsPham-0936082789">
            <a:extLst>
              <a:ext uri="{FF2B5EF4-FFF2-40B4-BE49-F238E27FC236}">
                <a16:creationId xmlns:a16="http://schemas.microsoft.com/office/drawing/2014/main" xmlns="" id="{67349BD9-E28C-2619-5AB4-4DD207FA14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614831" y="4631360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154659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A76155-0859-5888-F64A-D3434BAC3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0B30DAB-AFBA-CC51-E010-4405242E39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D6BAE6A-2A42-4347-84CB-0F25BD0A130C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5C6A39C-60F0-3A4C-303D-BB86EE395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80C9A2A-670A-0996-D463-D89AFD4B6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465EB40-7BE9-45EE-8E4E-973BB693539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xmlns="" id="{F7884BBC-06CF-C42B-9E84-11786473E445}"/>
              </a:ext>
            </a:extLst>
          </p:cNvPr>
          <p:cNvSpPr txBox="1"/>
          <p:nvPr userDrawn="1"/>
        </p:nvSpPr>
        <p:spPr>
          <a:xfrm>
            <a:off x="10376027" y="5476549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7" name="MsPham-0936082789">
            <a:extLst>
              <a:ext uri="{FF2B5EF4-FFF2-40B4-BE49-F238E27FC236}">
                <a16:creationId xmlns:a16="http://schemas.microsoft.com/office/drawing/2014/main" xmlns="" id="{3CF58A56-3ADE-5588-2CB7-1D11B9B5B4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614831" y="4631360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409783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7B47011-EC4E-0FCE-E47E-538790FF3C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D6BAE6A-2A42-4347-84CB-0F25BD0A130C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5D5A2D1-59F3-4EA6-2F87-EDCD88F95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E075CCF-9E2C-21F8-4BBD-C1BA5E4CD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465EB40-7BE9-45EE-8E4E-973BB693539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xmlns="" id="{A78AF5B5-6915-E89D-79D1-0F343539B678}"/>
              </a:ext>
            </a:extLst>
          </p:cNvPr>
          <p:cNvSpPr txBox="1"/>
          <p:nvPr userDrawn="1"/>
        </p:nvSpPr>
        <p:spPr>
          <a:xfrm>
            <a:off x="10376027" y="5476549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6" name="MsPham-0936082789">
            <a:extLst>
              <a:ext uri="{FF2B5EF4-FFF2-40B4-BE49-F238E27FC236}">
                <a16:creationId xmlns:a16="http://schemas.microsoft.com/office/drawing/2014/main" xmlns="" id="{ADCC194D-C20E-5185-6E61-B9866DA8D5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614831" y="4631360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75715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1E6C52-A084-EE73-1F46-C85E86D81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647B05A-91DE-0B7E-8431-D2DD11E9B2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367BC12-FCC4-19CF-31B2-02ADF1AAAA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6623F5C-361A-E9C4-3AAD-D71B408FE3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D6BAE6A-2A42-4347-84CB-0F25BD0A130C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949B874-EFB2-D06D-D088-06C3E7A15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9381321-5E68-D338-93C5-1D53F0EC3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465EB40-7BE9-45EE-8E4E-973BB693539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xmlns="" id="{1B63B1CE-51F9-5ECB-BB19-7F5B35BEDDA1}"/>
              </a:ext>
            </a:extLst>
          </p:cNvPr>
          <p:cNvSpPr txBox="1"/>
          <p:nvPr userDrawn="1"/>
        </p:nvSpPr>
        <p:spPr>
          <a:xfrm>
            <a:off x="10376027" y="5476549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9" name="MsPham-0936082789">
            <a:extLst>
              <a:ext uri="{FF2B5EF4-FFF2-40B4-BE49-F238E27FC236}">
                <a16:creationId xmlns:a16="http://schemas.microsoft.com/office/drawing/2014/main" xmlns="" id="{0067F70C-6F6D-ED3E-1788-E065D89BA1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614831" y="4631360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23993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182A1E-F349-878A-2583-1AA14F57A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5A2D377-4424-8B93-D994-0243AC44EF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4479DA8-C4E9-4481-EF4A-2DE607A88E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0FBDCA2-2694-97F4-2BA7-85F5AE58E9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D6BAE6A-2A42-4347-84CB-0F25BD0A130C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430A51D-8003-3054-1AD2-150EFBF29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980892A-74A5-BB9F-6589-5DB1ACA6E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465EB40-7BE9-45EE-8E4E-973BB693539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xmlns="" id="{B0881E82-9C65-085A-4EA9-36CFF2F4EE3C}"/>
              </a:ext>
            </a:extLst>
          </p:cNvPr>
          <p:cNvSpPr txBox="1"/>
          <p:nvPr userDrawn="1"/>
        </p:nvSpPr>
        <p:spPr>
          <a:xfrm>
            <a:off x="10376027" y="5476549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9" name="MsPham-0936082789">
            <a:extLst>
              <a:ext uri="{FF2B5EF4-FFF2-40B4-BE49-F238E27FC236}">
                <a16:creationId xmlns:a16="http://schemas.microsoft.com/office/drawing/2014/main" xmlns="" id="{DEEE72E0-C38B-54AC-AAE5-0E84ABECD9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614831" y="4631360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133410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2.xml"/><Relationship Id="rId34" Type="http://schemas.openxmlformats.org/officeDocument/2006/relationships/image" Target="../media/image7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6.xml"/><Relationship Id="rId3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ags" Target="../tags/tag1.xml"/><Relationship Id="rId29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5.xml"/><Relationship Id="rId32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4.xml"/><Relationship Id="rId28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31" Type="http://schemas.microsoft.com/office/2007/relationships/hdphoto" Target="../media/hdphoto2.wdp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3.xml"/><Relationship Id="rId27" Type="http://schemas.openxmlformats.org/officeDocument/2006/relationships/image" Target="../media/image2.png"/><Relationship Id="rId30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Thinkpad\Desktop\新建文件夹 (2)\·_0002_图层-2.png">
            <a:extLst>
              <a:ext uri="{FF2B5EF4-FFF2-40B4-BE49-F238E27FC236}">
                <a16:creationId xmlns:a16="http://schemas.microsoft.com/office/drawing/2014/main" xmlns="" id="{43FEE339-5DE9-15AC-9DF4-F695EB4E88A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7303"/>
          <a:stretch>
            <a:fillRect/>
          </a:stretch>
        </p:blipFill>
        <p:spPr bwMode="auto">
          <a:xfrm>
            <a:off x="600" y="0"/>
            <a:ext cx="12192000" cy="430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C:\Users\Thinkpad\Desktop\新建文件夹 (2)\·_0003_图层-1.png">
            <a:extLst>
              <a:ext uri="{FF2B5EF4-FFF2-40B4-BE49-F238E27FC236}">
                <a16:creationId xmlns:a16="http://schemas.microsoft.com/office/drawing/2014/main" xmlns="" id="{E311CC24-97EC-3A49-4296-E92AC214E8A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0" y="0"/>
            <a:ext cx="12192000" cy="6860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FEC7573-8B5E-7406-DC09-6BA4BB0473B4}"/>
              </a:ext>
            </a:extLst>
          </p:cNvPr>
          <p:cNvGrpSpPr/>
          <p:nvPr userDrawn="1"/>
        </p:nvGrpSpPr>
        <p:grpSpPr>
          <a:xfrm>
            <a:off x="225215" y="274320"/>
            <a:ext cx="11741570" cy="6309360"/>
            <a:chOff x="446601" y="330617"/>
            <a:chExt cx="11474375" cy="6196766"/>
          </a:xfrm>
        </p:grpSpPr>
        <p:sp>
          <p:nvSpPr>
            <p:cNvPr id="6" name="Rounded Rectangle 18">
              <a:extLst>
                <a:ext uri="{FF2B5EF4-FFF2-40B4-BE49-F238E27FC236}">
                  <a16:creationId xmlns:a16="http://schemas.microsoft.com/office/drawing/2014/main" xmlns="" id="{AF443EC6-3E0B-3407-F97E-0D44D215D01A}"/>
                </a:ext>
              </a:extLst>
            </p:cNvPr>
            <p:cNvSpPr/>
            <p:nvPr userDrawn="1"/>
          </p:nvSpPr>
          <p:spPr>
            <a:xfrm rot="21314757">
              <a:off x="477194" y="512221"/>
              <a:ext cx="11443782" cy="5800427"/>
            </a:xfrm>
            <a:prstGeom prst="roundRect">
              <a:avLst>
                <a:gd name="adj" fmla="val 5443"/>
              </a:avLst>
            </a:prstGeom>
            <a:noFill/>
            <a:ln>
              <a:solidFill>
                <a:srgbClr val="FF9933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ounded Rectangle 19">
              <a:extLst>
                <a:ext uri="{FF2B5EF4-FFF2-40B4-BE49-F238E27FC236}">
                  <a16:creationId xmlns:a16="http://schemas.microsoft.com/office/drawing/2014/main" xmlns="" id="{10C5824F-34A8-1E27-D671-1DC6396A509A}"/>
                </a:ext>
              </a:extLst>
            </p:cNvPr>
            <p:cNvSpPr/>
            <p:nvPr userDrawn="1"/>
          </p:nvSpPr>
          <p:spPr>
            <a:xfrm rot="241897">
              <a:off x="446601" y="519130"/>
              <a:ext cx="11443782" cy="5800427"/>
            </a:xfrm>
            <a:prstGeom prst="roundRect">
              <a:avLst>
                <a:gd name="adj" fmla="val 5443"/>
              </a:avLst>
            </a:prstGeom>
            <a:noFill/>
            <a:ln>
              <a:solidFill>
                <a:srgbClr val="FF9933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ed Rectangle 20">
              <a:extLst>
                <a:ext uri="{FF2B5EF4-FFF2-40B4-BE49-F238E27FC236}">
                  <a16:creationId xmlns:a16="http://schemas.microsoft.com/office/drawing/2014/main" xmlns="" id="{9833D23E-2389-D189-ADEC-8A6F4B17BD25}"/>
                </a:ext>
              </a:extLst>
            </p:cNvPr>
            <p:cNvSpPr/>
            <p:nvPr userDrawn="1"/>
          </p:nvSpPr>
          <p:spPr>
            <a:xfrm>
              <a:off x="451356" y="330617"/>
              <a:ext cx="11443782" cy="6196766"/>
            </a:xfrm>
            <a:prstGeom prst="roundRect">
              <a:avLst>
                <a:gd name="adj" fmla="val 5443"/>
              </a:avLst>
            </a:prstGeom>
            <a:ln w="38100" cmpd="thickThin">
              <a:solidFill>
                <a:srgbClr val="FF9933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3" descr="C:\Users\Thinkpad\Desktop\新建文件夹 (2)\·_0003_Character-Art.png">
            <a:extLst>
              <a:ext uri="{FF2B5EF4-FFF2-40B4-BE49-F238E27FC236}">
                <a16:creationId xmlns:a16="http://schemas.microsoft.com/office/drawing/2014/main" xmlns="" id="{811060DB-702B-B723-A9A0-A5780729DF0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 xmlns="">
                  <a14:imgLayer r:embed="rId29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flipH="1">
            <a:off x="10861" y="6098846"/>
            <a:ext cx="791540" cy="709444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C:\Users\Thinkpad\Desktop\新建文件夹 (2)\·_0009_图层-14.png">
            <a:extLst>
              <a:ext uri="{FF2B5EF4-FFF2-40B4-BE49-F238E27FC236}">
                <a16:creationId xmlns:a16="http://schemas.microsoft.com/office/drawing/2014/main" xmlns="" id="{5BDD621F-CB78-9B4B-0A5E-D5231FCCB4A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 xmlns="">
                  <a14:imgLayer r:embed="rId31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1937"/>
          <a:stretch/>
        </p:blipFill>
        <p:spPr bwMode="auto">
          <a:xfrm>
            <a:off x="9926606" y="6322297"/>
            <a:ext cx="1462993" cy="52276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4DEE2CDB-85AE-8E84-3BD2-F6AF681CE4B6}"/>
              </a:ext>
            </a:extLst>
          </p:cNvPr>
          <p:cNvGrpSpPr/>
          <p:nvPr userDrawn="1"/>
        </p:nvGrpSpPr>
        <p:grpSpPr>
          <a:xfrm rot="781438">
            <a:off x="3776243" y="84543"/>
            <a:ext cx="521288" cy="359807"/>
            <a:chOff x="4412815" y="159235"/>
            <a:chExt cx="521288" cy="35980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</p:grpSpPr>
        <p:sp>
          <p:nvSpPr>
            <p:cNvPr id="21" name="PA_心形 31">
              <a:extLst>
                <a:ext uri="{FF2B5EF4-FFF2-40B4-BE49-F238E27FC236}">
                  <a16:creationId xmlns:a16="http://schemas.microsoft.com/office/drawing/2014/main" xmlns="" id="{15443C26-F18B-88CC-4E3F-0EA59D9CE38C}"/>
                </a:ext>
              </a:extLst>
            </p:cNvPr>
            <p:cNvSpPr/>
            <p:nvPr userDrawn="1">
              <p:custDataLst>
                <p:tags r:id="rId24"/>
              </p:custDataLst>
            </p:nvPr>
          </p:nvSpPr>
          <p:spPr>
            <a:xfrm rot="1939630">
              <a:off x="4568116" y="163712"/>
              <a:ext cx="365987" cy="295700"/>
            </a:xfrm>
            <a:prstGeom prst="heart">
              <a:avLst/>
            </a:prstGeom>
            <a:solidFill>
              <a:srgbClr val="F2CE86"/>
            </a:solidFill>
            <a:ln>
              <a:noFill/>
            </a:ln>
            <a:effectLst/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 dirty="0">
                <a:latin typeface="Arial" panose="020B0604020202020204" pitchFamily="34" charset="0"/>
                <a:ea typeface="印品黑体" panose="00000500000000000000" pitchFamily="2" charset="-122"/>
              </a:endParaRPr>
            </a:p>
          </p:txBody>
        </p:sp>
        <p:sp>
          <p:nvSpPr>
            <p:cNvPr id="22" name="PA_心形 28">
              <a:extLst>
                <a:ext uri="{FF2B5EF4-FFF2-40B4-BE49-F238E27FC236}">
                  <a16:creationId xmlns:a16="http://schemas.microsoft.com/office/drawing/2014/main" xmlns="" id="{931FEAEE-46FD-2FBF-A237-A33AE6A2D0F7}"/>
                </a:ext>
              </a:extLst>
            </p:cNvPr>
            <p:cNvSpPr/>
            <p:nvPr userDrawn="1">
              <p:custDataLst>
                <p:tags r:id="rId25"/>
              </p:custDataLst>
            </p:nvPr>
          </p:nvSpPr>
          <p:spPr>
            <a:xfrm rot="18534087">
              <a:off x="4378265" y="193785"/>
              <a:ext cx="359807" cy="290707"/>
            </a:xfrm>
            <a:prstGeom prst="heart">
              <a:avLst/>
            </a:prstGeom>
            <a:solidFill>
              <a:srgbClr val="FFF5A1"/>
            </a:solidFill>
            <a:ln>
              <a:noFill/>
            </a:ln>
            <a:effectLst/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 dirty="0">
                <a:latin typeface="Arial" panose="020B0604020202020204" pitchFamily="34" charset="0"/>
                <a:ea typeface="印品黑体" panose="00000500000000000000" pitchFamily="2" charset="-122"/>
              </a:endParaRPr>
            </a:p>
          </p:txBody>
        </p:sp>
      </p:grpSp>
      <p:pic>
        <p:nvPicPr>
          <p:cNvPr id="23" name="Picture 9" descr="C:\Users\Thinkpad\Desktop\新建文件夹 (2)\·_0009_图层-14.png">
            <a:extLst>
              <a:ext uri="{FF2B5EF4-FFF2-40B4-BE49-F238E27FC236}">
                <a16:creationId xmlns:a16="http://schemas.microsoft.com/office/drawing/2014/main" xmlns="" id="{8F03D49C-E0C2-B926-182F-AB065104CAB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 xmlns="">
                  <a14:imgLayer r:embed="rId31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67608"/>
          <a:stretch/>
        </p:blipFill>
        <p:spPr bwMode="auto">
          <a:xfrm flipH="1">
            <a:off x="-28453" y="-38594"/>
            <a:ext cx="1092166" cy="82001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05B90E87-0D12-356C-2360-E1E8A9093E01}"/>
              </a:ext>
            </a:extLst>
          </p:cNvPr>
          <p:cNvGrpSpPr/>
          <p:nvPr userDrawn="1"/>
        </p:nvGrpSpPr>
        <p:grpSpPr>
          <a:xfrm rot="16469283">
            <a:off x="11689298" y="3232530"/>
            <a:ext cx="521288" cy="359807"/>
            <a:chOff x="11643029" y="3249096"/>
            <a:chExt cx="521288" cy="35980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</p:grpSpPr>
        <p:sp>
          <p:nvSpPr>
            <p:cNvPr id="25" name="PA_心形 31">
              <a:extLst>
                <a:ext uri="{FF2B5EF4-FFF2-40B4-BE49-F238E27FC236}">
                  <a16:creationId xmlns:a16="http://schemas.microsoft.com/office/drawing/2014/main" xmlns="" id="{9D5A530A-EBFD-D699-E9B4-B5B1E2250BA1}"/>
                </a:ext>
              </a:extLst>
            </p:cNvPr>
            <p:cNvSpPr/>
            <p:nvPr userDrawn="1">
              <p:custDataLst>
                <p:tags r:id="rId22"/>
              </p:custDataLst>
            </p:nvPr>
          </p:nvSpPr>
          <p:spPr>
            <a:xfrm rot="1939630">
              <a:off x="11798330" y="3253573"/>
              <a:ext cx="365987" cy="295700"/>
            </a:xfrm>
            <a:prstGeom prst="heart">
              <a:avLst/>
            </a:prstGeom>
            <a:solidFill>
              <a:srgbClr val="F2CE86"/>
            </a:solidFill>
            <a:ln>
              <a:noFill/>
            </a:ln>
            <a:effectLst/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 dirty="0">
                <a:latin typeface="Arial" panose="020B0604020202020204" pitchFamily="34" charset="0"/>
                <a:ea typeface="印品黑体" panose="00000500000000000000" pitchFamily="2" charset="-122"/>
              </a:endParaRPr>
            </a:p>
          </p:txBody>
        </p:sp>
        <p:sp>
          <p:nvSpPr>
            <p:cNvPr id="26" name="PA_心形 28">
              <a:extLst>
                <a:ext uri="{FF2B5EF4-FFF2-40B4-BE49-F238E27FC236}">
                  <a16:creationId xmlns:a16="http://schemas.microsoft.com/office/drawing/2014/main" xmlns="" id="{4DFF6CF8-2E3A-3020-CF34-047066DBB603}"/>
                </a:ext>
              </a:extLst>
            </p:cNvPr>
            <p:cNvSpPr/>
            <p:nvPr userDrawn="1">
              <p:custDataLst>
                <p:tags r:id="rId23"/>
              </p:custDataLst>
            </p:nvPr>
          </p:nvSpPr>
          <p:spPr>
            <a:xfrm rot="18534087">
              <a:off x="11608479" y="3283646"/>
              <a:ext cx="359807" cy="290707"/>
            </a:xfrm>
            <a:prstGeom prst="heart">
              <a:avLst/>
            </a:prstGeom>
            <a:solidFill>
              <a:srgbClr val="FFF5A1"/>
            </a:solidFill>
            <a:ln>
              <a:noFill/>
            </a:ln>
            <a:effectLst/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 dirty="0">
                <a:latin typeface="Arial" panose="020B0604020202020204" pitchFamily="34" charset="0"/>
                <a:ea typeface="印品黑体" panose="00000500000000000000" pitchFamily="2" charset="-122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8D392825-0AB3-FE72-BC65-A81A0A939FCC}"/>
              </a:ext>
            </a:extLst>
          </p:cNvPr>
          <p:cNvGrpSpPr/>
          <p:nvPr userDrawn="1"/>
        </p:nvGrpSpPr>
        <p:grpSpPr>
          <a:xfrm rot="19989070">
            <a:off x="11613996" y="144109"/>
            <a:ext cx="446077" cy="545303"/>
            <a:chOff x="77556" y="5945965"/>
            <a:chExt cx="446077" cy="545303"/>
          </a:xfrm>
        </p:grpSpPr>
        <p:sp>
          <p:nvSpPr>
            <p:cNvPr id="28" name="PA_心形 25">
              <a:extLst>
                <a:ext uri="{FF2B5EF4-FFF2-40B4-BE49-F238E27FC236}">
                  <a16:creationId xmlns:a16="http://schemas.microsoft.com/office/drawing/2014/main" xmlns="" id="{1158EE72-C876-88D1-6C65-18ED35C91971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 rot="6249891">
              <a:off x="188921" y="6156555"/>
              <a:ext cx="360460" cy="308965"/>
            </a:xfrm>
            <a:prstGeom prst="heart">
              <a:avLst/>
            </a:prstGeom>
            <a:solidFill>
              <a:srgbClr val="B1D58E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 dirty="0">
                <a:solidFill>
                  <a:srgbClr val="4E94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印品黑体" panose="00000500000000000000" pitchFamily="2" charset="-122"/>
              </a:endParaRPr>
            </a:p>
          </p:txBody>
        </p:sp>
        <p:sp>
          <p:nvSpPr>
            <p:cNvPr id="29" name="PA_心形 28">
              <a:extLst>
                <a:ext uri="{FF2B5EF4-FFF2-40B4-BE49-F238E27FC236}">
                  <a16:creationId xmlns:a16="http://schemas.microsoft.com/office/drawing/2014/main" xmlns="" id="{AA0A6320-C372-A972-2059-357E87113809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 rot="795517">
              <a:off x="77556" y="5945965"/>
              <a:ext cx="359807" cy="334965"/>
            </a:xfrm>
            <a:prstGeom prst="heart">
              <a:avLst/>
            </a:prstGeom>
            <a:solidFill>
              <a:srgbClr val="FFF5A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 dirty="0">
                <a:latin typeface="Arial" panose="020B0604020202020204" pitchFamily="34" charset="0"/>
                <a:ea typeface="印品黑体" panose="00000500000000000000" pitchFamily="2" charset="-122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E7036C1-BB90-89AF-A619-425AB7E621B8}"/>
              </a:ext>
            </a:extLst>
          </p:cNvPr>
          <p:cNvGrpSpPr/>
          <p:nvPr userDrawn="1"/>
        </p:nvGrpSpPr>
        <p:grpSpPr>
          <a:xfrm>
            <a:off x="11399841" y="6199170"/>
            <a:ext cx="701963" cy="658830"/>
            <a:chOff x="7801000" y="1550821"/>
            <a:chExt cx="4203273" cy="394499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6EF51D4B-158C-56E2-73F8-56BAAF5361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10346923" y="1550821"/>
              <a:ext cx="1657350" cy="160797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Picture 7" descr="Logo&#10;&#10;Description automatically generated">
              <a:extLst>
                <a:ext uri="{FF2B5EF4-FFF2-40B4-BE49-F238E27FC236}">
                  <a16:creationId xmlns:a16="http://schemas.microsoft.com/office/drawing/2014/main" xmlns="" id="{C8E1A9FD-F385-C0B9-8748-5C5DE1ACC1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801000" y="2113210"/>
              <a:ext cx="3821624" cy="338260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xmlns="" val="405230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7" r:id="rId14"/>
    <p:sldLayoutId id="2147483666" r:id="rId15"/>
    <p:sldLayoutId id="2147483662" r:id="rId16"/>
    <p:sldLayoutId id="2147483665" r:id="rId17"/>
    <p:sldLayoutId id="2147483668" r:id="rId18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microsoft.com/office/2007/relationships/media" Target="../media/media1.mp3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2.png"/><Relationship Id="rId12" Type="http://schemas.openxmlformats.org/officeDocument/2006/relationships/image" Target="../media/image17.gif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3.svg"/><Relationship Id="rId11" Type="http://schemas.openxmlformats.org/officeDocument/2006/relationships/image" Target="../media/image16.jpe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audio" Target="../media/audio1.wav"/><Relationship Id="rId9" Type="http://schemas.openxmlformats.org/officeDocument/2006/relationships/image" Target="../media/image14.gif"/><Relationship Id="rId1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8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48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48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48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48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81.wav"/><Relationship Id="rId5" Type="http://schemas.openxmlformats.org/officeDocument/2006/relationships/image" Target="../media/image48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1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1.png"/><Relationship Id="rId12" Type="http://schemas.microsoft.com/office/2007/relationships/media" Target="../media/media2.mp3"/><Relationship Id="rId2" Type="http://schemas.openxmlformats.org/officeDocument/2006/relationships/slideLayout" Target="../slideLayouts/slideLayout18.xml"/><Relationship Id="rId1" Type="http://schemas.openxmlformats.org/officeDocument/2006/relationships/video" Target="NULL" TargetMode="External"/><Relationship Id="rId6" Type="http://schemas.openxmlformats.org/officeDocument/2006/relationships/image" Target="../media/image20.gif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audio" Target="../media/audio1.wav"/><Relationship Id="rId9" Type="http://schemas.openxmlformats.org/officeDocument/2006/relationships/image" Target="../media/image2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13.xml"/><Relationship Id="rId7" Type="http://schemas.microsoft.com/office/2007/relationships/media" Target="../media/media4.mp3"/><Relationship Id="rId2" Type="http://schemas.openxmlformats.org/officeDocument/2006/relationships/video" Target="NULL" TargetMode="External"/><Relationship Id="rId1" Type="http://schemas.openxmlformats.org/officeDocument/2006/relationships/tags" Target="../tags/tag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66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8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9.xml"/><Relationship Id="rId6" Type="http://schemas.openxmlformats.org/officeDocument/2006/relationships/image" Target="../media/image67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0.xml"/><Relationship Id="rId6" Type="http://schemas.openxmlformats.org/officeDocument/2006/relationships/image" Target="../media/image67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38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40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microsoft.com/office/2007/relationships/media" Target="../media/media1.mp3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2.png"/><Relationship Id="rId12" Type="http://schemas.openxmlformats.org/officeDocument/2006/relationships/image" Target="../media/image17.gi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80.png"/><Relationship Id="rId1" Type="http://schemas.openxmlformats.org/officeDocument/2006/relationships/video" Target="NULL" TargetMode="External"/><Relationship Id="rId6" Type="http://schemas.openxmlformats.org/officeDocument/2006/relationships/image" Target="../media/image3.svg"/><Relationship Id="rId11" Type="http://schemas.openxmlformats.org/officeDocument/2006/relationships/image" Target="../media/image16.jpeg"/><Relationship Id="rId15" Type="http://schemas.openxmlformats.org/officeDocument/2006/relationships/image" Target="../media/image79.png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14.gif"/><Relationship Id="rId1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7.png"/><Relationship Id="rId4" Type="http://schemas.openxmlformats.org/officeDocument/2006/relationships/image" Target="../media/image2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4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9.png"/><Relationship Id="rId12" Type="http://schemas.openxmlformats.org/officeDocument/2006/relationships/image" Target="../media/image43.png"/><Relationship Id="rId2" Type="http://schemas.openxmlformats.org/officeDocument/2006/relationships/slideLayout" Target="../slideLayouts/slideLayout13.xml"/><Relationship Id="rId1" Type="http://schemas.openxmlformats.org/officeDocument/2006/relationships/video" Target="NULL" TargetMode="External"/><Relationship Id="rId6" Type="http://schemas.openxmlformats.org/officeDocument/2006/relationships/image" Target="../media/image38.png"/><Relationship Id="rId11" Type="http://schemas.microsoft.com/office/2007/relationships/media" Target="../media/media3.wav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8.png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solidFill>
            <a:srgbClr val="7964E1"/>
          </a:solidFill>
        </p:spPr>
        <p:txBody>
          <a:bodyPr/>
          <a:lstStyle/>
          <a:p>
            <a:endParaRPr lang="x-none" sz="1200"/>
          </a:p>
        </p:txBody>
      </p:sp>
      <p:sp>
        <p:nvSpPr>
          <p:cNvPr id="3" name="Freeform 3"/>
          <p:cNvSpPr/>
          <p:nvPr/>
        </p:nvSpPr>
        <p:spPr>
          <a:xfrm>
            <a:off x="806169" y="652232"/>
            <a:ext cx="11429999" cy="6049729"/>
          </a:xfrm>
          <a:custGeom>
            <a:avLst/>
            <a:gdLst/>
            <a:ahLst/>
            <a:cxnLst/>
            <a:rect l="l" t="t" r="r" b="b"/>
            <a:pathLst>
              <a:path w="7293705" h="9074594">
                <a:moveTo>
                  <a:pt x="0" y="0"/>
                </a:moveTo>
                <a:lnTo>
                  <a:pt x="7293705" y="0"/>
                </a:lnTo>
                <a:lnTo>
                  <a:pt x="7293705" y="9074594"/>
                </a:lnTo>
                <a:lnTo>
                  <a:pt x="0" y="90745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 sz="120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543513">
            <a:off x="-100277" y="133475"/>
            <a:ext cx="3052233" cy="1795357"/>
          </a:xfrm>
          <a:prstGeom prst="rect">
            <a:avLst/>
          </a:prstGeom>
        </p:spPr>
      </p:pic>
      <p:pic>
        <p:nvPicPr>
          <p:cNvPr id="5" name="Picture 4" descr="Hello, an Introduction Game | Baamboozle - Baamboozle | The Most Fun  Classroom Games!">
            <a:extLst>
              <a:ext uri="{FF2B5EF4-FFF2-40B4-BE49-F238E27FC236}">
                <a16:creationId xmlns:a16="http://schemas.microsoft.com/office/drawing/2014/main" xmlns="" id="{8988C20D-57EF-338C-9226-B76E4E3F1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45513" y="4363831"/>
            <a:ext cx="2068968" cy="2068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imple Tenses Revision | Baamboozle - Baamboozle | The Most Fun Classroom  Games!">
            <a:extLst>
              <a:ext uri="{FF2B5EF4-FFF2-40B4-BE49-F238E27FC236}">
                <a16:creationId xmlns:a16="http://schemas.microsoft.com/office/drawing/2014/main" xmlns="" id="{B22F8D38-6FE7-2F50-8EBC-7D2B37A15B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970"/>
          <a:stretch/>
        </p:blipFill>
        <p:spPr bwMode="auto">
          <a:xfrm>
            <a:off x="9284119" y="4400032"/>
            <a:ext cx="1942143" cy="173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ute Clouds PNG Transparent Images Free Download | Vector Files | Pngtree">
            <a:extLst>
              <a:ext uri="{FF2B5EF4-FFF2-40B4-BE49-F238E27FC236}">
                <a16:creationId xmlns:a16="http://schemas.microsoft.com/office/drawing/2014/main" xmlns="" id="{0AF570FB-9733-A088-2AF5-2A5D985A0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64567" y="5609311"/>
            <a:ext cx="1346795" cy="1346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Cute Clouds PNG Transparent Images Free Download | Vector Files | Pngtree">
            <a:extLst>
              <a:ext uri="{FF2B5EF4-FFF2-40B4-BE49-F238E27FC236}">
                <a16:creationId xmlns:a16="http://schemas.microsoft.com/office/drawing/2014/main" xmlns="" id="{5314256E-3BB4-1857-7729-548E5FBB7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75833" y="5467291"/>
            <a:ext cx="1723339" cy="1531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Blackboard Images - Free Download on Freepik">
            <a:extLst>
              <a:ext uri="{FF2B5EF4-FFF2-40B4-BE49-F238E27FC236}">
                <a16:creationId xmlns:a16="http://schemas.microsoft.com/office/drawing/2014/main" xmlns="" id="{C132EA40-6D48-24D6-C260-D366520D4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97780" y="1659613"/>
            <a:ext cx="4735652" cy="309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Teacher Lecture Lady - Free GIF on Pixabay - Pixabay">
            <a:extLst>
              <a:ext uri="{FF2B5EF4-FFF2-40B4-BE49-F238E27FC236}">
                <a16:creationId xmlns:a16="http://schemas.microsoft.com/office/drawing/2014/main" xmlns="" id="{C2EE9A36-AB43-4342-37A6-66575E39D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162" y="1391541"/>
            <a:ext cx="5466459" cy="5466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2">
            <a:extLst>
              <a:ext uri="{FF2B5EF4-FFF2-40B4-BE49-F238E27FC236}">
                <a16:creationId xmlns:a16="http://schemas.microsoft.com/office/drawing/2014/main" xmlns="" id="{80404CCB-3EDC-18AF-D882-C44787CEC199}"/>
              </a:ext>
            </a:extLst>
          </p:cNvPr>
          <p:cNvSpPr txBox="1"/>
          <p:nvPr/>
        </p:nvSpPr>
        <p:spPr>
          <a:xfrm>
            <a:off x="4304560" y="2061270"/>
            <a:ext cx="4728872" cy="19389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.VnArial Narrow" panose="020B7200000000000000" pitchFamily="34" charset="0"/>
                <a:cs typeface="Gotham Rounded Bold" panose="02000000000000000000" charset="0"/>
              </a:rPr>
              <a:t>WELCOME!</a:t>
            </a:r>
            <a:endParaRPr lang="vi-VN" sz="6000" b="1" dirty="0">
              <a:solidFill>
                <a:schemeClr val="bg1"/>
              </a:solidFill>
              <a:latin typeface="Gotham Rounded Bold" charset="0"/>
              <a:cs typeface="Gotham Rounded Bold" panose="02000000000000000000" charset="0"/>
            </a:endParaRPr>
          </a:p>
          <a:p>
            <a:pPr algn="ctr"/>
            <a:r>
              <a:rPr lang="en-US" sz="6000" b="1" dirty="0">
                <a:solidFill>
                  <a:schemeClr val="bg1"/>
                </a:solidFill>
                <a:latin typeface=".VnArial Narrow" panose="020B7200000000000000" pitchFamily="34" charset="0"/>
                <a:cs typeface="Gotham Rounded Bold" panose="02000000000000000000" charset="0"/>
              </a:rPr>
              <a:t>t</a:t>
            </a:r>
            <a:r>
              <a:rPr lang="en-US" sz="6000" b="1" dirty="0" smtClean="0">
                <a:solidFill>
                  <a:schemeClr val="bg1"/>
                </a:solidFill>
                <a:latin typeface=".VnArial Narrow" panose="020B7200000000000000" pitchFamily="34" charset="0"/>
                <a:cs typeface="Gotham Rounded Bold" panose="02000000000000000000" charset="0"/>
              </a:rPr>
              <a:t>o our lesson</a:t>
            </a:r>
            <a:endParaRPr lang="en-US" sz="6000" b="1" dirty="0">
              <a:solidFill>
                <a:schemeClr val="bg1"/>
              </a:solidFill>
              <a:latin typeface=".VnArial Narrow" panose="020B7200000000000000" pitchFamily="34" charset="0"/>
              <a:cs typeface="Gotham Rounded Bold" panose="02000000000000000000" charset="0"/>
            </a:endParaRPr>
          </a:p>
        </p:txBody>
      </p:sp>
      <p:pic>
        <p:nvPicPr>
          <p:cNvPr id="15" name="Children_s Music - Happy Upbeat Music (Instrumental Music For Kids).mp3">
            <a:hlinkClick r:id="" action="ppaction://media"/>
            <a:extLst>
              <a:ext uri="{FF2B5EF4-FFF2-40B4-BE49-F238E27FC236}">
                <a16:creationId xmlns:a16="http://schemas.microsoft.com/office/drawing/2014/main" xmlns="" id="{6CAECD81-1FC2-F61B-4CB4-A58F524176A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854301" y="-846589"/>
            <a:ext cx="541867" cy="541867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13" name="Flowchart: Terminator 12"/>
          <p:cNvSpPr/>
          <p:nvPr/>
        </p:nvSpPr>
        <p:spPr>
          <a:xfrm>
            <a:off x="3671678" y="4865631"/>
            <a:ext cx="6056940" cy="710711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 smtClean="0">
                <a:solidFill>
                  <a:srgbClr val="FF0000"/>
                </a:solidFill>
                <a:latin typeface="Gothamrnd"/>
                <a:cs typeface="Arial"/>
              </a:rPr>
              <a:t>Unit 3: Weather-L3.1</a:t>
            </a:r>
            <a:endParaRPr lang="en-US" sz="3600" b="1" dirty="0">
              <a:solidFill>
                <a:srgbClr val="FF0000"/>
              </a:solidFill>
              <a:latin typeface="Gothamrnd"/>
              <a:cs typeface="Arial"/>
            </a:endParaRPr>
          </a:p>
        </p:txBody>
      </p:sp>
      <p:sp>
        <p:nvSpPr>
          <p:cNvPr id="14" name="Google Shape;206;p25"/>
          <p:cNvSpPr txBox="1">
            <a:spLocks/>
          </p:cNvSpPr>
          <p:nvPr/>
        </p:nvSpPr>
        <p:spPr>
          <a:xfrm>
            <a:off x="2368446" y="788616"/>
            <a:ext cx="8274569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202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025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025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025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025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025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025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025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025"/>
            </a:lvl9pPr>
          </a:lstStyle>
          <a:p>
            <a:r>
              <a:rPr lang="vi-VN" sz="5333" b="1" dirty="0" smtClean="0">
                <a:solidFill>
                  <a:srgbClr val="FF0000"/>
                </a:solidFill>
                <a:latin typeface="Candyshop" pitchFamily="2" charset="0"/>
              </a:rPr>
              <a:t>TIẾNG ANH 4</a:t>
            </a:r>
            <a:endParaRPr lang="en-US" sz="5333" b="1" dirty="0">
              <a:solidFill>
                <a:srgbClr val="FF0000"/>
              </a:solidFill>
              <a:latin typeface="Candyshop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5710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89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-2.59259E-6 L -4.375E-6 -0.07199 " pathEditMode="relative" rAng="0" ptsTypes="AA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A3238A88-8521-4AF6-79BC-AB1299CFF1DB}"/>
              </a:ext>
            </a:extLst>
          </p:cNvPr>
          <p:cNvGrpSpPr/>
          <p:nvPr/>
        </p:nvGrpSpPr>
        <p:grpSpPr>
          <a:xfrm>
            <a:off x="0" y="0"/>
            <a:ext cx="12192000" cy="6858001"/>
            <a:chOff x="0" y="-464562"/>
            <a:chExt cx="12192000" cy="6858001"/>
          </a:xfrm>
        </p:grpSpPr>
        <p:pic>
          <p:nvPicPr>
            <p:cNvPr id="3" name="图片 10" descr="H:\文件4\lj\包图网\小报\小报素材\lj下载\种花种树\12.png">
              <a:extLst>
                <a:ext uri="{FF2B5EF4-FFF2-40B4-BE49-F238E27FC236}">
                  <a16:creationId xmlns:a16="http://schemas.microsoft.com/office/drawing/2014/main" xmlns="" id="{6FCE543E-1FE5-424A-2A6C-40A72B305AAB}"/>
                </a:ext>
              </a:extLst>
            </p:cNvPr>
            <p:cNvPicPr/>
            <p:nvPr/>
          </p:nvPicPr>
          <p:blipFill rotWithShape="1">
            <a:blip r:embed="rId3"/>
            <a:srcRect b="8422"/>
            <a:stretch/>
          </p:blipFill>
          <p:spPr bwMode="auto">
            <a:xfrm>
              <a:off x="0" y="-464561"/>
              <a:ext cx="1219200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" name="图片 8" descr="H:\文件4\lj\包图网\小报\小报素材\lj下载\种花种树\14.png">
              <a:extLst>
                <a:ext uri="{FF2B5EF4-FFF2-40B4-BE49-F238E27FC236}">
                  <a16:creationId xmlns:a16="http://schemas.microsoft.com/office/drawing/2014/main" xmlns="" id="{B5DD7BFD-1B9C-5D98-0B1C-723937B32C82}"/>
                </a:ext>
              </a:extLst>
            </p:cNvPr>
            <p:cNvPicPr/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738745" y="-464562"/>
              <a:ext cx="4453255" cy="24339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图片 7" descr="H:\文件4\lj\包图网\小报\小报素材\lj下载\种花种树\14.png">
              <a:extLst>
                <a:ext uri="{FF2B5EF4-FFF2-40B4-BE49-F238E27FC236}">
                  <a16:creationId xmlns:a16="http://schemas.microsoft.com/office/drawing/2014/main" xmlns="" id="{029B148B-A671-2452-9D24-86C23F20FC1A}"/>
                </a:ext>
              </a:extLst>
            </p:cNvPr>
            <p:cNvPicPr/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16200000">
              <a:off x="-1009650" y="545088"/>
              <a:ext cx="4453255" cy="24339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EC456FE-21F0-FD1C-5A76-F96609BA7454}"/>
              </a:ext>
            </a:extLst>
          </p:cNvPr>
          <p:cNvGrpSpPr/>
          <p:nvPr/>
        </p:nvGrpSpPr>
        <p:grpSpPr>
          <a:xfrm>
            <a:off x="-6925586" y="1718299"/>
            <a:ext cx="5962690" cy="4520163"/>
            <a:chOff x="-2562711" y="152230"/>
            <a:chExt cx="4130400" cy="3109384"/>
          </a:xfrm>
        </p:grpSpPr>
        <p:sp>
          <p:nvSpPr>
            <p:cNvPr id="10" name="MsPham2">
              <a:extLst>
                <a:ext uri="{FF2B5EF4-FFF2-40B4-BE49-F238E27FC236}">
                  <a16:creationId xmlns:a16="http://schemas.microsoft.com/office/drawing/2014/main" xmlns="" id="{890BE792-71D9-E1C1-821E-AE9694300277}"/>
                </a:ext>
              </a:extLst>
            </p:cNvPr>
            <p:cNvSpPr txBox="1"/>
            <p:nvPr/>
          </p:nvSpPr>
          <p:spPr>
            <a:xfrm>
              <a:off x="-2562711" y="152230"/>
              <a:ext cx="3889742" cy="2025604"/>
            </a:xfrm>
            <a:prstGeom prst="doubleWave">
              <a:avLst>
                <a:gd name="adj1" fmla="val 6250"/>
                <a:gd name="adj2" fmla="val 518"/>
              </a:avLst>
            </a:prstGeom>
            <a:ln>
              <a:solidFill>
                <a:srgbClr val="C00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pPr lvl="0" algn="ctr" defTabSz="1500505">
                <a:spcBef>
                  <a:spcPct val="50000"/>
                </a:spcBef>
              </a:pPr>
              <a:r>
                <a:rPr lang="en-US" altLang="zh-CN" sz="13800" b="1">
                  <a:solidFill>
                    <a:srgbClr val="002060"/>
                  </a:solidFill>
                  <a:latin typeface="Century Gothic" panose="020B0502020202020204" pitchFamily="34" charset="0"/>
                  <a:ea typeface="黑体" panose="02010609060101010101" pitchFamily="2" charset="-122"/>
                  <a:cs typeface="Arial" panose="020B0604020202020204" pitchFamily="34" charset="0"/>
                </a:rPr>
                <a:t> </a:t>
              </a:r>
              <a:endParaRPr lang="zh-CN" altLang="en-US" sz="13800" b="1" dirty="0">
                <a:solidFill>
                  <a:srgbClr val="002060"/>
                </a:solidFill>
                <a:latin typeface="Century Gothic" panose="020B0502020202020204" pitchFamily="34" charset="0"/>
                <a:ea typeface="黑体" panose="0201060906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9" name="图片 5" descr="H:\文件4\lj\包图网\小报\小报素材\卡通人物\放风筝.png">
              <a:extLst>
                <a:ext uri="{FF2B5EF4-FFF2-40B4-BE49-F238E27FC236}">
                  <a16:creationId xmlns:a16="http://schemas.microsoft.com/office/drawing/2014/main" xmlns="" id="{406054D7-0F2A-5720-AFCE-DF9EAE68B969}"/>
                </a:ext>
              </a:extLst>
            </p:cNvPr>
            <p:cNvPicPr/>
            <p:nvPr/>
          </p:nvPicPr>
          <p:blipFill rotWithShape="1">
            <a:blip r:embed="rId5"/>
            <a:srcRect t="14751" b="16387"/>
            <a:stretch/>
          </p:blipFill>
          <p:spPr bwMode="auto">
            <a:xfrm>
              <a:off x="-2322054" y="1094055"/>
              <a:ext cx="3889743" cy="21675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" name="Rounded Rectangle 6">
            <a:extLst>
              <a:ext uri="{FF2B5EF4-FFF2-40B4-BE49-F238E27FC236}">
                <a16:creationId xmlns:a16="http://schemas.microsoft.com/office/drawing/2014/main" xmlns="" id="{98DCEE8D-C649-7687-884D-15B477DF0FB5}"/>
              </a:ext>
            </a:extLst>
          </p:cNvPr>
          <p:cNvSpPr/>
          <p:nvPr/>
        </p:nvSpPr>
        <p:spPr>
          <a:xfrm>
            <a:off x="7284720" y="5446159"/>
            <a:ext cx="1905353" cy="702004"/>
          </a:xfrm>
          <a:prstGeom prst="roundRect">
            <a:avLst>
              <a:gd name="adj" fmla="val 50000"/>
            </a:avLst>
          </a:prstGeom>
          <a:solidFill>
            <a:srgbClr val="FF765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Century Gothic" panose="020B0502020202020204" pitchFamily="34" charset="0"/>
              </a:rPr>
              <a:t>Flying</a:t>
            </a:r>
            <a:endParaRPr lang="en-US" sz="2800" b="1" dirty="0">
              <a:latin typeface="Century Gothic" panose="020B0502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418320" y="5446159"/>
            <a:ext cx="1905353" cy="702004"/>
          </a:xfrm>
          <a:prstGeom prst="roundRect">
            <a:avLst>
              <a:gd name="adj" fmla="val 50000"/>
            </a:avLst>
          </a:prstGeom>
          <a:solidFill>
            <a:srgbClr val="FF765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Century Gothic" panose="020B0502020202020204" pitchFamily="34" charset="0"/>
              </a:rPr>
              <a:t>Check</a:t>
            </a:r>
            <a:endParaRPr lang="en-US" sz="2800" b="1" dirty="0">
              <a:latin typeface="Century Gothic" panose="020B0502020202020204" pitchFamily="34" charset="0"/>
            </a:endParaRPr>
          </a:p>
        </p:txBody>
      </p:sp>
      <p:sp>
        <p:nvSpPr>
          <p:cNvPr id="18" name="Rounded Rectangle 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37073120-EAC4-049F-7926-A9D94ED6F796}"/>
              </a:ext>
            </a:extLst>
          </p:cNvPr>
          <p:cNvSpPr/>
          <p:nvPr/>
        </p:nvSpPr>
        <p:spPr>
          <a:xfrm>
            <a:off x="7284720" y="5446159"/>
            <a:ext cx="1905353" cy="702004"/>
          </a:xfrm>
          <a:prstGeom prst="roundRect">
            <a:avLst>
              <a:gd name="adj" fmla="val 50000"/>
            </a:avLst>
          </a:prstGeom>
          <a:solidFill>
            <a:srgbClr val="FF765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Century Gothic" panose="020B0502020202020204" pitchFamily="34" charset="0"/>
              </a:rPr>
              <a:t>Next</a:t>
            </a:r>
            <a:endParaRPr lang="en-US" sz="2800" b="1" dirty="0">
              <a:latin typeface="Century Gothic" panose="020B0502020202020204" pitchFamily="34" charset="0"/>
            </a:endParaRP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xmlns="" id="{8F8247A3-961F-2BA5-6BD4-E1B50CE0FBC4}"/>
              </a:ext>
            </a:extLst>
          </p:cNvPr>
          <p:cNvSpPr txBox="1"/>
          <p:nvPr/>
        </p:nvSpPr>
        <p:spPr>
          <a:xfrm>
            <a:off x="6873239" y="2430693"/>
            <a:ext cx="1905353" cy="584775"/>
          </a:xfrm>
          <a:prstGeom prst="rect">
            <a:avLst/>
          </a:prstGeom>
          <a:solidFill>
            <a:srgbClr val="C00000">
              <a:alpha val="0"/>
            </a:srgbClr>
          </a:solidFill>
          <a:ln>
            <a:noFill/>
          </a:ln>
          <a:effectLst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002060"/>
                </a:solidFill>
                <a:cs typeface="Calibri" panose="020F0502020204030204" pitchFamily="34" charset="0"/>
              </a:defRPr>
            </a:lvl1pPr>
          </a:lstStyle>
          <a:p>
            <a:r>
              <a:rPr lang="en-US" sz="3200">
                <a:solidFill>
                  <a:srgbClr val="266A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rainy</a:t>
            </a:r>
            <a:endParaRPr lang="en-US" sz="3200" dirty="0">
              <a:solidFill>
                <a:srgbClr val="266A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5B9D7218-2F92-1F70-371F-E389AE85558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5351068" y="2226627"/>
            <a:ext cx="2466238" cy="176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82721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232 -0.00231 L 1.60768 -0.0314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500" y="-14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232 -0.00231 L 1.60768 -0.0314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500" y="-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59259E-6 L 0.82591 -0.01342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89" y="-67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0.82591 -0.01342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89" y="-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D1 TRACK 52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A3238A88-8521-4AF6-79BC-AB1299CFF1DB}"/>
              </a:ext>
            </a:extLst>
          </p:cNvPr>
          <p:cNvGrpSpPr/>
          <p:nvPr/>
        </p:nvGrpSpPr>
        <p:grpSpPr>
          <a:xfrm>
            <a:off x="0" y="0"/>
            <a:ext cx="12192000" cy="6858001"/>
            <a:chOff x="0" y="-464562"/>
            <a:chExt cx="12192000" cy="6858001"/>
          </a:xfrm>
        </p:grpSpPr>
        <p:pic>
          <p:nvPicPr>
            <p:cNvPr id="3" name="图片 10" descr="H:\文件4\lj\包图网\小报\小报素材\lj下载\种花种树\12.png">
              <a:extLst>
                <a:ext uri="{FF2B5EF4-FFF2-40B4-BE49-F238E27FC236}">
                  <a16:creationId xmlns:a16="http://schemas.microsoft.com/office/drawing/2014/main" xmlns="" id="{6FCE543E-1FE5-424A-2A6C-40A72B305AAB}"/>
                </a:ext>
              </a:extLst>
            </p:cNvPr>
            <p:cNvPicPr/>
            <p:nvPr/>
          </p:nvPicPr>
          <p:blipFill rotWithShape="1">
            <a:blip r:embed="rId3"/>
            <a:srcRect b="8422"/>
            <a:stretch/>
          </p:blipFill>
          <p:spPr bwMode="auto">
            <a:xfrm>
              <a:off x="0" y="-464561"/>
              <a:ext cx="1219200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" name="图片 8" descr="H:\文件4\lj\包图网\小报\小报素材\lj下载\种花种树\14.png">
              <a:extLst>
                <a:ext uri="{FF2B5EF4-FFF2-40B4-BE49-F238E27FC236}">
                  <a16:creationId xmlns:a16="http://schemas.microsoft.com/office/drawing/2014/main" xmlns="" id="{B5DD7BFD-1B9C-5D98-0B1C-723937B32C82}"/>
                </a:ext>
              </a:extLst>
            </p:cNvPr>
            <p:cNvPicPr/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738745" y="-464562"/>
              <a:ext cx="4453255" cy="24339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图片 7" descr="H:\文件4\lj\包图网\小报\小报素材\lj下载\种花种树\14.png">
              <a:extLst>
                <a:ext uri="{FF2B5EF4-FFF2-40B4-BE49-F238E27FC236}">
                  <a16:creationId xmlns:a16="http://schemas.microsoft.com/office/drawing/2014/main" xmlns="" id="{029B148B-A671-2452-9D24-86C23F20FC1A}"/>
                </a:ext>
              </a:extLst>
            </p:cNvPr>
            <p:cNvPicPr/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16200000">
              <a:off x="-1009650" y="545088"/>
              <a:ext cx="4453255" cy="24339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EC456FE-21F0-FD1C-5A76-F96609BA7454}"/>
              </a:ext>
            </a:extLst>
          </p:cNvPr>
          <p:cNvGrpSpPr/>
          <p:nvPr/>
        </p:nvGrpSpPr>
        <p:grpSpPr>
          <a:xfrm>
            <a:off x="-6954462" y="1725314"/>
            <a:ext cx="5962690" cy="4520163"/>
            <a:chOff x="-2562711" y="152230"/>
            <a:chExt cx="4130400" cy="3109384"/>
          </a:xfrm>
        </p:grpSpPr>
        <p:sp>
          <p:nvSpPr>
            <p:cNvPr id="10" name="MsPham2">
              <a:extLst>
                <a:ext uri="{FF2B5EF4-FFF2-40B4-BE49-F238E27FC236}">
                  <a16:creationId xmlns:a16="http://schemas.microsoft.com/office/drawing/2014/main" xmlns="" id="{890BE792-71D9-E1C1-821E-AE9694300277}"/>
                </a:ext>
              </a:extLst>
            </p:cNvPr>
            <p:cNvSpPr txBox="1"/>
            <p:nvPr/>
          </p:nvSpPr>
          <p:spPr>
            <a:xfrm>
              <a:off x="-2562711" y="152230"/>
              <a:ext cx="3889742" cy="2025604"/>
            </a:xfrm>
            <a:prstGeom prst="doubleWave">
              <a:avLst>
                <a:gd name="adj1" fmla="val 6250"/>
                <a:gd name="adj2" fmla="val 518"/>
              </a:avLst>
            </a:prstGeom>
            <a:ln>
              <a:solidFill>
                <a:srgbClr val="C00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pPr lvl="0" algn="ctr" defTabSz="1500505">
                <a:spcBef>
                  <a:spcPct val="50000"/>
                </a:spcBef>
              </a:pPr>
              <a:r>
                <a:rPr lang="en-US" altLang="zh-CN" sz="13800" b="1">
                  <a:solidFill>
                    <a:srgbClr val="002060"/>
                  </a:solidFill>
                  <a:latin typeface="Century Gothic" panose="020B0502020202020204" pitchFamily="34" charset="0"/>
                  <a:ea typeface="黑体" panose="02010609060101010101" pitchFamily="2" charset="-122"/>
                  <a:cs typeface="Arial" panose="020B0604020202020204" pitchFamily="34" charset="0"/>
                </a:rPr>
                <a:t> </a:t>
              </a:r>
              <a:endParaRPr lang="zh-CN" altLang="en-US" sz="13800" b="1" dirty="0">
                <a:solidFill>
                  <a:srgbClr val="002060"/>
                </a:solidFill>
                <a:latin typeface="Century Gothic" panose="020B0502020202020204" pitchFamily="34" charset="0"/>
                <a:ea typeface="黑体" panose="0201060906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9" name="图片 5" descr="H:\文件4\lj\包图网\小报\小报素材\卡通人物\放风筝.png">
              <a:extLst>
                <a:ext uri="{FF2B5EF4-FFF2-40B4-BE49-F238E27FC236}">
                  <a16:creationId xmlns:a16="http://schemas.microsoft.com/office/drawing/2014/main" xmlns="" id="{406054D7-0F2A-5720-AFCE-DF9EAE68B969}"/>
                </a:ext>
              </a:extLst>
            </p:cNvPr>
            <p:cNvPicPr/>
            <p:nvPr/>
          </p:nvPicPr>
          <p:blipFill rotWithShape="1">
            <a:blip r:embed="rId5"/>
            <a:srcRect t="14751" b="16387"/>
            <a:stretch/>
          </p:blipFill>
          <p:spPr bwMode="auto">
            <a:xfrm>
              <a:off x="-2322054" y="1094055"/>
              <a:ext cx="3889743" cy="21675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" name="Rounded Rectangle 6">
            <a:extLst>
              <a:ext uri="{FF2B5EF4-FFF2-40B4-BE49-F238E27FC236}">
                <a16:creationId xmlns:a16="http://schemas.microsoft.com/office/drawing/2014/main" xmlns="" id="{98DCEE8D-C649-7687-884D-15B477DF0FB5}"/>
              </a:ext>
            </a:extLst>
          </p:cNvPr>
          <p:cNvSpPr/>
          <p:nvPr/>
        </p:nvSpPr>
        <p:spPr>
          <a:xfrm>
            <a:off x="7284720" y="5446159"/>
            <a:ext cx="1905353" cy="702004"/>
          </a:xfrm>
          <a:prstGeom prst="roundRect">
            <a:avLst>
              <a:gd name="adj" fmla="val 50000"/>
            </a:avLst>
          </a:prstGeom>
          <a:solidFill>
            <a:srgbClr val="FF765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Century Gothic" panose="020B0502020202020204" pitchFamily="34" charset="0"/>
              </a:rPr>
              <a:t>Flying</a:t>
            </a:r>
            <a:endParaRPr lang="en-US" sz="2800" b="1" dirty="0">
              <a:latin typeface="Century Gothic" panose="020B0502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418320" y="5446159"/>
            <a:ext cx="1905353" cy="702004"/>
          </a:xfrm>
          <a:prstGeom prst="roundRect">
            <a:avLst>
              <a:gd name="adj" fmla="val 50000"/>
            </a:avLst>
          </a:prstGeom>
          <a:solidFill>
            <a:srgbClr val="FF765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Century Gothic" panose="020B0502020202020204" pitchFamily="34" charset="0"/>
              </a:rPr>
              <a:t>Check</a:t>
            </a:r>
            <a:endParaRPr lang="en-US" sz="2800" b="1" dirty="0">
              <a:latin typeface="Century Gothic" panose="020B0502020202020204" pitchFamily="34" charset="0"/>
            </a:endParaRPr>
          </a:p>
        </p:txBody>
      </p:sp>
      <p:sp>
        <p:nvSpPr>
          <p:cNvPr id="18" name="Rounded Rectangle 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37073120-EAC4-049F-7926-A9D94ED6F796}"/>
              </a:ext>
            </a:extLst>
          </p:cNvPr>
          <p:cNvSpPr/>
          <p:nvPr/>
        </p:nvSpPr>
        <p:spPr>
          <a:xfrm>
            <a:off x="7284720" y="5446159"/>
            <a:ext cx="1905353" cy="702004"/>
          </a:xfrm>
          <a:prstGeom prst="roundRect">
            <a:avLst>
              <a:gd name="adj" fmla="val 50000"/>
            </a:avLst>
          </a:prstGeom>
          <a:solidFill>
            <a:srgbClr val="FF765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Century Gothic" panose="020B0502020202020204" pitchFamily="34" charset="0"/>
              </a:rPr>
              <a:t>Next</a:t>
            </a:r>
            <a:endParaRPr lang="en-US" sz="2800" b="1" dirty="0">
              <a:latin typeface="Century Gothic" panose="020B0502020202020204" pitchFamily="34" charset="0"/>
            </a:endParaRP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xmlns="" id="{8F8247A3-961F-2BA5-6BD4-E1B50CE0FBC4}"/>
              </a:ext>
            </a:extLst>
          </p:cNvPr>
          <p:cNvSpPr txBox="1"/>
          <p:nvPr/>
        </p:nvSpPr>
        <p:spPr>
          <a:xfrm>
            <a:off x="6873239" y="2430693"/>
            <a:ext cx="1905353" cy="584775"/>
          </a:xfrm>
          <a:prstGeom prst="rect">
            <a:avLst/>
          </a:prstGeom>
          <a:solidFill>
            <a:srgbClr val="C00000">
              <a:alpha val="0"/>
            </a:srgbClr>
          </a:solidFill>
          <a:ln>
            <a:noFill/>
          </a:ln>
          <a:effectLst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002060"/>
                </a:solidFill>
                <a:cs typeface="Calibri" panose="020F0502020204030204" pitchFamily="34" charset="0"/>
              </a:defRPr>
            </a:lvl1pPr>
          </a:lstStyle>
          <a:p>
            <a:r>
              <a:rPr lang="en-US" sz="3200">
                <a:solidFill>
                  <a:srgbClr val="266A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windy</a:t>
            </a:r>
            <a:endParaRPr lang="en-US" sz="3200" dirty="0">
              <a:solidFill>
                <a:srgbClr val="266A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4B1CDFEC-13C5-6E3E-B36A-0C3AA4EA0B1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5957241" y="2210540"/>
            <a:ext cx="2506645" cy="176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06636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232 -0.00232 L 1.60768 -0.0314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500" y="-14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232 -0.00232 L 1.60769 -0.0314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500" y="-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48148E-6 L 0.82591 -0.01343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89" y="-67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59259E-6 L 0.82591 -0.01343 " pathEditMode="relative" rAng="0" ptsTypes="AA">
                                      <p:cBhvr>
                                        <p:cTn id="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89" y="-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D1 TRACK 52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A3238A88-8521-4AF6-79BC-AB1299CFF1DB}"/>
              </a:ext>
            </a:extLst>
          </p:cNvPr>
          <p:cNvGrpSpPr/>
          <p:nvPr/>
        </p:nvGrpSpPr>
        <p:grpSpPr>
          <a:xfrm>
            <a:off x="0" y="0"/>
            <a:ext cx="12192000" cy="6858001"/>
            <a:chOff x="0" y="-464562"/>
            <a:chExt cx="12192000" cy="6858001"/>
          </a:xfrm>
        </p:grpSpPr>
        <p:pic>
          <p:nvPicPr>
            <p:cNvPr id="3" name="图片 10" descr="H:\文件4\lj\包图网\小报\小报素材\lj下载\种花种树\12.png">
              <a:extLst>
                <a:ext uri="{FF2B5EF4-FFF2-40B4-BE49-F238E27FC236}">
                  <a16:creationId xmlns:a16="http://schemas.microsoft.com/office/drawing/2014/main" xmlns="" id="{6FCE543E-1FE5-424A-2A6C-40A72B305AAB}"/>
                </a:ext>
              </a:extLst>
            </p:cNvPr>
            <p:cNvPicPr/>
            <p:nvPr/>
          </p:nvPicPr>
          <p:blipFill rotWithShape="1">
            <a:blip r:embed="rId3"/>
            <a:srcRect b="8422"/>
            <a:stretch/>
          </p:blipFill>
          <p:spPr bwMode="auto">
            <a:xfrm>
              <a:off x="0" y="-464561"/>
              <a:ext cx="1219200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" name="图片 8" descr="H:\文件4\lj\包图网\小报\小报素材\lj下载\种花种树\14.png">
              <a:extLst>
                <a:ext uri="{FF2B5EF4-FFF2-40B4-BE49-F238E27FC236}">
                  <a16:creationId xmlns:a16="http://schemas.microsoft.com/office/drawing/2014/main" xmlns="" id="{B5DD7BFD-1B9C-5D98-0B1C-723937B32C82}"/>
                </a:ext>
              </a:extLst>
            </p:cNvPr>
            <p:cNvPicPr/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738745" y="-464562"/>
              <a:ext cx="4453255" cy="24339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图片 7" descr="H:\文件4\lj\包图网\小报\小报素材\lj下载\种花种树\14.png">
              <a:extLst>
                <a:ext uri="{FF2B5EF4-FFF2-40B4-BE49-F238E27FC236}">
                  <a16:creationId xmlns:a16="http://schemas.microsoft.com/office/drawing/2014/main" xmlns="" id="{029B148B-A671-2452-9D24-86C23F20FC1A}"/>
                </a:ext>
              </a:extLst>
            </p:cNvPr>
            <p:cNvPicPr/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16200000">
              <a:off x="-1009650" y="545088"/>
              <a:ext cx="4453255" cy="24339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EC456FE-21F0-FD1C-5A76-F96609BA7454}"/>
              </a:ext>
            </a:extLst>
          </p:cNvPr>
          <p:cNvGrpSpPr/>
          <p:nvPr/>
        </p:nvGrpSpPr>
        <p:grpSpPr>
          <a:xfrm>
            <a:off x="-6954462" y="1725314"/>
            <a:ext cx="5962690" cy="4520163"/>
            <a:chOff x="-2562711" y="152230"/>
            <a:chExt cx="4130400" cy="3109384"/>
          </a:xfrm>
        </p:grpSpPr>
        <p:sp>
          <p:nvSpPr>
            <p:cNvPr id="10" name="MsPham2">
              <a:extLst>
                <a:ext uri="{FF2B5EF4-FFF2-40B4-BE49-F238E27FC236}">
                  <a16:creationId xmlns:a16="http://schemas.microsoft.com/office/drawing/2014/main" xmlns="" id="{890BE792-71D9-E1C1-821E-AE9694300277}"/>
                </a:ext>
              </a:extLst>
            </p:cNvPr>
            <p:cNvSpPr txBox="1"/>
            <p:nvPr/>
          </p:nvSpPr>
          <p:spPr>
            <a:xfrm>
              <a:off x="-2562711" y="152230"/>
              <a:ext cx="3889742" cy="2025604"/>
            </a:xfrm>
            <a:prstGeom prst="doubleWave">
              <a:avLst>
                <a:gd name="adj1" fmla="val 6250"/>
                <a:gd name="adj2" fmla="val 518"/>
              </a:avLst>
            </a:prstGeom>
            <a:ln>
              <a:solidFill>
                <a:srgbClr val="C00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pPr lvl="0" algn="ctr" defTabSz="1500505">
                <a:spcBef>
                  <a:spcPct val="50000"/>
                </a:spcBef>
              </a:pPr>
              <a:r>
                <a:rPr lang="en-US" altLang="zh-CN" sz="13800" b="1">
                  <a:solidFill>
                    <a:srgbClr val="002060"/>
                  </a:solidFill>
                  <a:latin typeface="Century Gothic" panose="020B0502020202020204" pitchFamily="34" charset="0"/>
                  <a:ea typeface="黑体" panose="02010609060101010101" pitchFamily="2" charset="-122"/>
                  <a:cs typeface="Arial" panose="020B0604020202020204" pitchFamily="34" charset="0"/>
                </a:rPr>
                <a:t> </a:t>
              </a:r>
              <a:endParaRPr lang="zh-CN" altLang="en-US" sz="13800" b="1" dirty="0">
                <a:solidFill>
                  <a:srgbClr val="002060"/>
                </a:solidFill>
                <a:latin typeface="Century Gothic" panose="020B0502020202020204" pitchFamily="34" charset="0"/>
                <a:ea typeface="黑体" panose="0201060906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9" name="图片 5" descr="H:\文件4\lj\包图网\小报\小报素材\卡通人物\放风筝.png">
              <a:extLst>
                <a:ext uri="{FF2B5EF4-FFF2-40B4-BE49-F238E27FC236}">
                  <a16:creationId xmlns:a16="http://schemas.microsoft.com/office/drawing/2014/main" xmlns="" id="{406054D7-0F2A-5720-AFCE-DF9EAE68B969}"/>
                </a:ext>
              </a:extLst>
            </p:cNvPr>
            <p:cNvPicPr/>
            <p:nvPr/>
          </p:nvPicPr>
          <p:blipFill rotWithShape="1">
            <a:blip r:embed="rId5"/>
            <a:srcRect t="14751" b="16387"/>
            <a:stretch/>
          </p:blipFill>
          <p:spPr bwMode="auto">
            <a:xfrm>
              <a:off x="-2322054" y="1094055"/>
              <a:ext cx="3889743" cy="21675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" name="Rounded Rectangle 6">
            <a:extLst>
              <a:ext uri="{FF2B5EF4-FFF2-40B4-BE49-F238E27FC236}">
                <a16:creationId xmlns:a16="http://schemas.microsoft.com/office/drawing/2014/main" xmlns="" id="{98DCEE8D-C649-7687-884D-15B477DF0FB5}"/>
              </a:ext>
            </a:extLst>
          </p:cNvPr>
          <p:cNvSpPr/>
          <p:nvPr/>
        </p:nvSpPr>
        <p:spPr>
          <a:xfrm>
            <a:off x="7284720" y="5446159"/>
            <a:ext cx="1905353" cy="702004"/>
          </a:xfrm>
          <a:prstGeom prst="roundRect">
            <a:avLst>
              <a:gd name="adj" fmla="val 50000"/>
            </a:avLst>
          </a:prstGeom>
          <a:solidFill>
            <a:srgbClr val="FF765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Century Gothic" panose="020B0502020202020204" pitchFamily="34" charset="0"/>
              </a:rPr>
              <a:t>Flying</a:t>
            </a:r>
            <a:endParaRPr lang="en-US" sz="2800" b="1" dirty="0">
              <a:latin typeface="Century Gothic" panose="020B0502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418320" y="5446159"/>
            <a:ext cx="1905353" cy="702004"/>
          </a:xfrm>
          <a:prstGeom prst="roundRect">
            <a:avLst>
              <a:gd name="adj" fmla="val 50000"/>
            </a:avLst>
          </a:prstGeom>
          <a:solidFill>
            <a:srgbClr val="FF765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Century Gothic" panose="020B0502020202020204" pitchFamily="34" charset="0"/>
              </a:rPr>
              <a:t>Check</a:t>
            </a:r>
            <a:endParaRPr lang="en-US" sz="2800" b="1" dirty="0">
              <a:latin typeface="Century Gothic" panose="020B0502020202020204" pitchFamily="34" charset="0"/>
            </a:endParaRPr>
          </a:p>
        </p:txBody>
      </p:sp>
      <p:sp>
        <p:nvSpPr>
          <p:cNvPr id="18" name="Rounded Rectangle 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37073120-EAC4-049F-7926-A9D94ED6F796}"/>
              </a:ext>
            </a:extLst>
          </p:cNvPr>
          <p:cNvSpPr/>
          <p:nvPr/>
        </p:nvSpPr>
        <p:spPr>
          <a:xfrm>
            <a:off x="7284720" y="5446159"/>
            <a:ext cx="1905353" cy="702004"/>
          </a:xfrm>
          <a:prstGeom prst="roundRect">
            <a:avLst>
              <a:gd name="adj" fmla="val 50000"/>
            </a:avLst>
          </a:prstGeom>
          <a:solidFill>
            <a:srgbClr val="FF765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Century Gothic" panose="020B0502020202020204" pitchFamily="34" charset="0"/>
              </a:rPr>
              <a:t>Next</a:t>
            </a:r>
            <a:endParaRPr lang="en-US" sz="2800" b="1" dirty="0">
              <a:latin typeface="Century Gothic" panose="020B0502020202020204" pitchFamily="34" charset="0"/>
            </a:endParaRP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xmlns="" id="{8F8247A3-961F-2BA5-6BD4-E1B50CE0FBC4}"/>
              </a:ext>
            </a:extLst>
          </p:cNvPr>
          <p:cNvSpPr txBox="1"/>
          <p:nvPr/>
        </p:nvSpPr>
        <p:spPr>
          <a:xfrm>
            <a:off x="6873239" y="2430693"/>
            <a:ext cx="1905353" cy="584775"/>
          </a:xfrm>
          <a:prstGeom prst="rect">
            <a:avLst/>
          </a:prstGeom>
          <a:solidFill>
            <a:srgbClr val="C00000">
              <a:alpha val="0"/>
            </a:srgbClr>
          </a:solidFill>
          <a:ln>
            <a:noFill/>
          </a:ln>
          <a:effectLst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002060"/>
                </a:solidFill>
                <a:cs typeface="Calibri" panose="020F0502020204030204" pitchFamily="34" charset="0"/>
              </a:defRPr>
            </a:lvl1pPr>
          </a:lstStyle>
          <a:p>
            <a:r>
              <a:rPr lang="en-US" sz="3200">
                <a:solidFill>
                  <a:srgbClr val="266A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sunny</a:t>
            </a:r>
            <a:endParaRPr lang="en-US" sz="3200" dirty="0">
              <a:solidFill>
                <a:srgbClr val="266A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25788597-571E-A286-98C6-586576EC52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9344" r="4720"/>
          <a:stretch/>
        </p:blipFill>
        <p:spPr>
          <a:xfrm>
            <a:off x="-5932234" y="2210540"/>
            <a:ext cx="2432270" cy="176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63079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232 -0.00232 L 1.60768 -0.0314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500" y="-14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232 -0.00232 L 1.60768 -0.0314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500" y="-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48148E-6 L 0.82591 -0.01343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89" y="-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D1 TRACK 52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59259E-6 L 0.82591 -0.01343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89" y="-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A3238A88-8521-4AF6-79BC-AB1299CFF1DB}"/>
              </a:ext>
            </a:extLst>
          </p:cNvPr>
          <p:cNvGrpSpPr/>
          <p:nvPr/>
        </p:nvGrpSpPr>
        <p:grpSpPr>
          <a:xfrm>
            <a:off x="0" y="0"/>
            <a:ext cx="12192000" cy="6858001"/>
            <a:chOff x="0" y="-464562"/>
            <a:chExt cx="12192000" cy="6858001"/>
          </a:xfrm>
        </p:grpSpPr>
        <p:pic>
          <p:nvPicPr>
            <p:cNvPr id="3" name="图片 10" descr="H:\文件4\lj\包图网\小报\小报素材\lj下载\种花种树\12.png">
              <a:extLst>
                <a:ext uri="{FF2B5EF4-FFF2-40B4-BE49-F238E27FC236}">
                  <a16:creationId xmlns:a16="http://schemas.microsoft.com/office/drawing/2014/main" xmlns="" id="{6FCE543E-1FE5-424A-2A6C-40A72B305AAB}"/>
                </a:ext>
              </a:extLst>
            </p:cNvPr>
            <p:cNvPicPr/>
            <p:nvPr/>
          </p:nvPicPr>
          <p:blipFill rotWithShape="1">
            <a:blip r:embed="rId3"/>
            <a:srcRect b="8422"/>
            <a:stretch/>
          </p:blipFill>
          <p:spPr bwMode="auto">
            <a:xfrm>
              <a:off x="0" y="-464561"/>
              <a:ext cx="1219200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" name="图片 8" descr="H:\文件4\lj\包图网\小报\小报素材\lj下载\种花种树\14.png">
              <a:extLst>
                <a:ext uri="{FF2B5EF4-FFF2-40B4-BE49-F238E27FC236}">
                  <a16:creationId xmlns:a16="http://schemas.microsoft.com/office/drawing/2014/main" xmlns="" id="{B5DD7BFD-1B9C-5D98-0B1C-723937B32C82}"/>
                </a:ext>
              </a:extLst>
            </p:cNvPr>
            <p:cNvPicPr/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738745" y="-464562"/>
              <a:ext cx="4453255" cy="24339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图片 7" descr="H:\文件4\lj\包图网\小报\小报素材\lj下载\种花种树\14.png">
              <a:extLst>
                <a:ext uri="{FF2B5EF4-FFF2-40B4-BE49-F238E27FC236}">
                  <a16:creationId xmlns:a16="http://schemas.microsoft.com/office/drawing/2014/main" xmlns="" id="{029B148B-A671-2452-9D24-86C23F20FC1A}"/>
                </a:ext>
              </a:extLst>
            </p:cNvPr>
            <p:cNvPicPr/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16200000">
              <a:off x="-1009650" y="545088"/>
              <a:ext cx="4453255" cy="24339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EC456FE-21F0-FD1C-5A76-F96609BA7454}"/>
              </a:ext>
            </a:extLst>
          </p:cNvPr>
          <p:cNvGrpSpPr/>
          <p:nvPr/>
        </p:nvGrpSpPr>
        <p:grpSpPr>
          <a:xfrm>
            <a:off x="-6954462" y="1725314"/>
            <a:ext cx="5962690" cy="4520163"/>
            <a:chOff x="-2562711" y="152230"/>
            <a:chExt cx="4130400" cy="3109384"/>
          </a:xfrm>
        </p:grpSpPr>
        <p:sp>
          <p:nvSpPr>
            <p:cNvPr id="10" name="MsPham2">
              <a:extLst>
                <a:ext uri="{FF2B5EF4-FFF2-40B4-BE49-F238E27FC236}">
                  <a16:creationId xmlns:a16="http://schemas.microsoft.com/office/drawing/2014/main" xmlns="" id="{890BE792-71D9-E1C1-821E-AE9694300277}"/>
                </a:ext>
              </a:extLst>
            </p:cNvPr>
            <p:cNvSpPr txBox="1"/>
            <p:nvPr/>
          </p:nvSpPr>
          <p:spPr>
            <a:xfrm>
              <a:off x="-2562711" y="152230"/>
              <a:ext cx="3889742" cy="2025604"/>
            </a:xfrm>
            <a:prstGeom prst="doubleWave">
              <a:avLst>
                <a:gd name="adj1" fmla="val 6250"/>
                <a:gd name="adj2" fmla="val 518"/>
              </a:avLst>
            </a:prstGeom>
            <a:ln>
              <a:solidFill>
                <a:srgbClr val="C00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pPr lvl="0" algn="ctr" defTabSz="1500505">
                <a:spcBef>
                  <a:spcPct val="50000"/>
                </a:spcBef>
              </a:pPr>
              <a:r>
                <a:rPr lang="en-US" altLang="zh-CN" sz="13800" b="1">
                  <a:solidFill>
                    <a:srgbClr val="002060"/>
                  </a:solidFill>
                  <a:latin typeface="Century Gothic" panose="020B0502020202020204" pitchFamily="34" charset="0"/>
                  <a:ea typeface="黑体" panose="02010609060101010101" pitchFamily="2" charset="-122"/>
                  <a:cs typeface="Arial" panose="020B0604020202020204" pitchFamily="34" charset="0"/>
                </a:rPr>
                <a:t> </a:t>
              </a:r>
              <a:endParaRPr lang="zh-CN" altLang="en-US" sz="13800" b="1" dirty="0">
                <a:solidFill>
                  <a:srgbClr val="002060"/>
                </a:solidFill>
                <a:latin typeface="Century Gothic" panose="020B0502020202020204" pitchFamily="34" charset="0"/>
                <a:ea typeface="黑体" panose="0201060906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9" name="图片 5" descr="H:\文件4\lj\包图网\小报\小报素材\卡通人物\放风筝.png">
              <a:extLst>
                <a:ext uri="{FF2B5EF4-FFF2-40B4-BE49-F238E27FC236}">
                  <a16:creationId xmlns:a16="http://schemas.microsoft.com/office/drawing/2014/main" xmlns="" id="{406054D7-0F2A-5720-AFCE-DF9EAE68B969}"/>
                </a:ext>
              </a:extLst>
            </p:cNvPr>
            <p:cNvPicPr/>
            <p:nvPr/>
          </p:nvPicPr>
          <p:blipFill rotWithShape="1">
            <a:blip r:embed="rId5"/>
            <a:srcRect t="14751" b="16387"/>
            <a:stretch/>
          </p:blipFill>
          <p:spPr bwMode="auto">
            <a:xfrm>
              <a:off x="-2322054" y="1094055"/>
              <a:ext cx="3889743" cy="21675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" name="Rounded Rectangle 6">
            <a:extLst>
              <a:ext uri="{FF2B5EF4-FFF2-40B4-BE49-F238E27FC236}">
                <a16:creationId xmlns:a16="http://schemas.microsoft.com/office/drawing/2014/main" xmlns="" id="{98DCEE8D-C649-7687-884D-15B477DF0FB5}"/>
              </a:ext>
            </a:extLst>
          </p:cNvPr>
          <p:cNvSpPr/>
          <p:nvPr/>
        </p:nvSpPr>
        <p:spPr>
          <a:xfrm>
            <a:off x="7284720" y="5446159"/>
            <a:ext cx="1905353" cy="702004"/>
          </a:xfrm>
          <a:prstGeom prst="roundRect">
            <a:avLst>
              <a:gd name="adj" fmla="val 50000"/>
            </a:avLst>
          </a:prstGeom>
          <a:solidFill>
            <a:srgbClr val="FF765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Century Gothic" panose="020B0502020202020204" pitchFamily="34" charset="0"/>
              </a:rPr>
              <a:t>Flying</a:t>
            </a:r>
            <a:endParaRPr lang="en-US" sz="2800" b="1" dirty="0">
              <a:latin typeface="Century Gothic" panose="020B0502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418320" y="5446159"/>
            <a:ext cx="1905353" cy="702004"/>
          </a:xfrm>
          <a:prstGeom prst="roundRect">
            <a:avLst>
              <a:gd name="adj" fmla="val 50000"/>
            </a:avLst>
          </a:prstGeom>
          <a:solidFill>
            <a:srgbClr val="FF765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Century Gothic" panose="020B0502020202020204" pitchFamily="34" charset="0"/>
              </a:rPr>
              <a:t>Check</a:t>
            </a:r>
            <a:endParaRPr lang="en-US" sz="2800" b="1" dirty="0">
              <a:latin typeface="Century Gothic" panose="020B0502020202020204" pitchFamily="34" charset="0"/>
            </a:endParaRPr>
          </a:p>
        </p:txBody>
      </p:sp>
      <p:sp>
        <p:nvSpPr>
          <p:cNvPr id="18" name="Rounded Rectangle 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37073120-EAC4-049F-7926-A9D94ED6F796}"/>
              </a:ext>
            </a:extLst>
          </p:cNvPr>
          <p:cNvSpPr/>
          <p:nvPr/>
        </p:nvSpPr>
        <p:spPr>
          <a:xfrm>
            <a:off x="7284720" y="5446159"/>
            <a:ext cx="1905353" cy="702004"/>
          </a:xfrm>
          <a:prstGeom prst="roundRect">
            <a:avLst>
              <a:gd name="adj" fmla="val 50000"/>
            </a:avLst>
          </a:prstGeom>
          <a:solidFill>
            <a:srgbClr val="FF765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Century Gothic" panose="020B0502020202020204" pitchFamily="34" charset="0"/>
              </a:rPr>
              <a:t>Next</a:t>
            </a:r>
            <a:endParaRPr lang="en-US" sz="2800" b="1" dirty="0">
              <a:latin typeface="Century Gothic" panose="020B0502020202020204" pitchFamily="34" charset="0"/>
            </a:endParaRP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xmlns="" id="{8F8247A3-961F-2BA5-6BD4-E1B50CE0FBC4}"/>
              </a:ext>
            </a:extLst>
          </p:cNvPr>
          <p:cNvSpPr txBox="1"/>
          <p:nvPr/>
        </p:nvSpPr>
        <p:spPr>
          <a:xfrm>
            <a:off x="6873239" y="2430693"/>
            <a:ext cx="1905353" cy="584775"/>
          </a:xfrm>
          <a:prstGeom prst="rect">
            <a:avLst/>
          </a:prstGeom>
          <a:solidFill>
            <a:srgbClr val="C00000">
              <a:alpha val="0"/>
            </a:srgbClr>
          </a:solidFill>
          <a:ln>
            <a:noFill/>
          </a:ln>
          <a:effectLst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002060"/>
                </a:solidFill>
                <a:cs typeface="Calibri" panose="020F0502020204030204" pitchFamily="34" charset="0"/>
              </a:defRPr>
            </a:lvl1pPr>
          </a:lstStyle>
          <a:p>
            <a:r>
              <a:rPr lang="en-US" sz="3200">
                <a:solidFill>
                  <a:srgbClr val="266A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foggy</a:t>
            </a:r>
            <a:endParaRPr lang="en-US" sz="3200" dirty="0">
              <a:solidFill>
                <a:srgbClr val="266A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5107DB8D-469F-C956-D789-B1E5F8BCD46A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5960756" y="2210540"/>
            <a:ext cx="2517104" cy="176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43659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232 -0.00232 L 1.60768 -0.0314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500" y="-14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231 -0.00232 L 1.60769 -0.0314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500" y="-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48148E-6 L 0.82591 -0.01343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89" y="-67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59259E-6 L 0.82591 -0.01343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89" y="-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D1 TRACK 52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18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A3238A88-8521-4AF6-79BC-AB1299CFF1DB}"/>
              </a:ext>
            </a:extLst>
          </p:cNvPr>
          <p:cNvGrpSpPr/>
          <p:nvPr/>
        </p:nvGrpSpPr>
        <p:grpSpPr>
          <a:xfrm>
            <a:off x="0" y="0"/>
            <a:ext cx="12192000" cy="6858001"/>
            <a:chOff x="0" y="-464562"/>
            <a:chExt cx="12192000" cy="6858001"/>
          </a:xfrm>
        </p:grpSpPr>
        <p:pic>
          <p:nvPicPr>
            <p:cNvPr id="3" name="图片 10" descr="H:\文件4\lj\包图网\小报\小报素材\lj下载\种花种树\12.png">
              <a:extLst>
                <a:ext uri="{FF2B5EF4-FFF2-40B4-BE49-F238E27FC236}">
                  <a16:creationId xmlns:a16="http://schemas.microsoft.com/office/drawing/2014/main" xmlns="" id="{6FCE543E-1FE5-424A-2A6C-40A72B305AAB}"/>
                </a:ext>
              </a:extLst>
            </p:cNvPr>
            <p:cNvPicPr/>
            <p:nvPr/>
          </p:nvPicPr>
          <p:blipFill rotWithShape="1">
            <a:blip r:embed="rId3"/>
            <a:srcRect b="8422"/>
            <a:stretch/>
          </p:blipFill>
          <p:spPr bwMode="auto">
            <a:xfrm>
              <a:off x="0" y="-464561"/>
              <a:ext cx="1219200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" name="图片 8" descr="H:\文件4\lj\包图网\小报\小报素材\lj下载\种花种树\14.png">
              <a:extLst>
                <a:ext uri="{FF2B5EF4-FFF2-40B4-BE49-F238E27FC236}">
                  <a16:creationId xmlns:a16="http://schemas.microsoft.com/office/drawing/2014/main" xmlns="" id="{B5DD7BFD-1B9C-5D98-0B1C-723937B32C82}"/>
                </a:ext>
              </a:extLst>
            </p:cNvPr>
            <p:cNvPicPr/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738745" y="-464562"/>
              <a:ext cx="4453255" cy="24339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图片 7" descr="H:\文件4\lj\包图网\小报\小报素材\lj下载\种花种树\14.png">
              <a:extLst>
                <a:ext uri="{FF2B5EF4-FFF2-40B4-BE49-F238E27FC236}">
                  <a16:creationId xmlns:a16="http://schemas.microsoft.com/office/drawing/2014/main" xmlns="" id="{029B148B-A671-2452-9D24-86C23F20FC1A}"/>
                </a:ext>
              </a:extLst>
            </p:cNvPr>
            <p:cNvPicPr/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16200000">
              <a:off x="-1009650" y="545088"/>
              <a:ext cx="4453255" cy="24339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EC456FE-21F0-FD1C-5A76-F96609BA7454}"/>
              </a:ext>
            </a:extLst>
          </p:cNvPr>
          <p:cNvGrpSpPr/>
          <p:nvPr/>
        </p:nvGrpSpPr>
        <p:grpSpPr>
          <a:xfrm>
            <a:off x="-6954462" y="1725314"/>
            <a:ext cx="5962690" cy="4520163"/>
            <a:chOff x="-2562711" y="152230"/>
            <a:chExt cx="4130400" cy="3109384"/>
          </a:xfrm>
        </p:grpSpPr>
        <p:sp>
          <p:nvSpPr>
            <p:cNvPr id="10" name="MsPham2">
              <a:extLst>
                <a:ext uri="{FF2B5EF4-FFF2-40B4-BE49-F238E27FC236}">
                  <a16:creationId xmlns:a16="http://schemas.microsoft.com/office/drawing/2014/main" xmlns="" id="{890BE792-71D9-E1C1-821E-AE9694300277}"/>
                </a:ext>
              </a:extLst>
            </p:cNvPr>
            <p:cNvSpPr txBox="1"/>
            <p:nvPr/>
          </p:nvSpPr>
          <p:spPr>
            <a:xfrm>
              <a:off x="-2562711" y="152230"/>
              <a:ext cx="3889742" cy="2025604"/>
            </a:xfrm>
            <a:prstGeom prst="doubleWave">
              <a:avLst>
                <a:gd name="adj1" fmla="val 6250"/>
                <a:gd name="adj2" fmla="val 518"/>
              </a:avLst>
            </a:prstGeom>
            <a:ln>
              <a:solidFill>
                <a:srgbClr val="C00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pPr lvl="0" algn="ctr" defTabSz="1500505">
                <a:spcBef>
                  <a:spcPct val="50000"/>
                </a:spcBef>
              </a:pPr>
              <a:r>
                <a:rPr lang="en-US" altLang="zh-CN" sz="13800" b="1">
                  <a:solidFill>
                    <a:srgbClr val="002060"/>
                  </a:solidFill>
                  <a:latin typeface="Century Gothic" panose="020B0502020202020204" pitchFamily="34" charset="0"/>
                  <a:ea typeface="黑体" panose="02010609060101010101" pitchFamily="2" charset="-122"/>
                  <a:cs typeface="Arial" panose="020B0604020202020204" pitchFamily="34" charset="0"/>
                </a:rPr>
                <a:t> </a:t>
              </a:r>
              <a:endParaRPr lang="zh-CN" altLang="en-US" sz="13800" b="1" dirty="0">
                <a:solidFill>
                  <a:srgbClr val="002060"/>
                </a:solidFill>
                <a:latin typeface="Century Gothic" panose="020B0502020202020204" pitchFamily="34" charset="0"/>
                <a:ea typeface="黑体" panose="0201060906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9" name="图片 5" descr="H:\文件4\lj\包图网\小报\小报素材\卡通人物\放风筝.png">
              <a:extLst>
                <a:ext uri="{FF2B5EF4-FFF2-40B4-BE49-F238E27FC236}">
                  <a16:creationId xmlns:a16="http://schemas.microsoft.com/office/drawing/2014/main" xmlns="" id="{406054D7-0F2A-5720-AFCE-DF9EAE68B969}"/>
                </a:ext>
              </a:extLst>
            </p:cNvPr>
            <p:cNvPicPr/>
            <p:nvPr/>
          </p:nvPicPr>
          <p:blipFill rotWithShape="1">
            <a:blip r:embed="rId5"/>
            <a:srcRect t="14751" b="16387"/>
            <a:stretch/>
          </p:blipFill>
          <p:spPr bwMode="auto">
            <a:xfrm>
              <a:off x="-2322054" y="1094055"/>
              <a:ext cx="3889743" cy="21675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" name="Rounded Rectangle 6">
            <a:extLst>
              <a:ext uri="{FF2B5EF4-FFF2-40B4-BE49-F238E27FC236}">
                <a16:creationId xmlns:a16="http://schemas.microsoft.com/office/drawing/2014/main" xmlns="" id="{98DCEE8D-C649-7687-884D-15B477DF0FB5}"/>
              </a:ext>
            </a:extLst>
          </p:cNvPr>
          <p:cNvSpPr/>
          <p:nvPr/>
        </p:nvSpPr>
        <p:spPr>
          <a:xfrm>
            <a:off x="7284720" y="5446159"/>
            <a:ext cx="1905353" cy="702004"/>
          </a:xfrm>
          <a:prstGeom prst="roundRect">
            <a:avLst>
              <a:gd name="adj" fmla="val 50000"/>
            </a:avLst>
          </a:prstGeom>
          <a:solidFill>
            <a:srgbClr val="FF765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Century Gothic" panose="020B0502020202020204" pitchFamily="34" charset="0"/>
              </a:rPr>
              <a:t>Flying</a:t>
            </a:r>
            <a:endParaRPr lang="en-US" sz="2800" b="1" dirty="0">
              <a:latin typeface="Century Gothic" panose="020B0502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418320" y="5446159"/>
            <a:ext cx="1905353" cy="702004"/>
          </a:xfrm>
          <a:prstGeom prst="roundRect">
            <a:avLst>
              <a:gd name="adj" fmla="val 50000"/>
            </a:avLst>
          </a:prstGeom>
          <a:solidFill>
            <a:srgbClr val="FF765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Century Gothic" panose="020B0502020202020204" pitchFamily="34" charset="0"/>
              </a:rPr>
              <a:t>Check</a:t>
            </a:r>
            <a:endParaRPr lang="en-US" sz="2800" b="1" dirty="0">
              <a:latin typeface="Century Gothic" panose="020B0502020202020204" pitchFamily="34" charset="0"/>
            </a:endParaRPr>
          </a:p>
        </p:txBody>
      </p:sp>
      <p:sp>
        <p:nvSpPr>
          <p:cNvPr id="18" name="Rounded Rectangle 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37073120-EAC4-049F-7926-A9D94ED6F796}"/>
              </a:ext>
            </a:extLst>
          </p:cNvPr>
          <p:cNvSpPr/>
          <p:nvPr/>
        </p:nvSpPr>
        <p:spPr>
          <a:xfrm>
            <a:off x="7284720" y="5446159"/>
            <a:ext cx="1905353" cy="702004"/>
          </a:xfrm>
          <a:prstGeom prst="roundRect">
            <a:avLst>
              <a:gd name="adj" fmla="val 50000"/>
            </a:avLst>
          </a:prstGeom>
          <a:solidFill>
            <a:srgbClr val="FF765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Century Gothic" panose="020B0502020202020204" pitchFamily="34" charset="0"/>
              </a:rPr>
              <a:t>Next</a:t>
            </a:r>
            <a:endParaRPr lang="en-US" sz="2800" b="1" dirty="0">
              <a:latin typeface="Century Gothic" panose="020B0502020202020204" pitchFamily="34" charset="0"/>
            </a:endParaRP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xmlns="" id="{8F8247A3-961F-2BA5-6BD4-E1B50CE0FBC4}"/>
              </a:ext>
            </a:extLst>
          </p:cNvPr>
          <p:cNvSpPr txBox="1"/>
          <p:nvPr/>
        </p:nvSpPr>
        <p:spPr>
          <a:xfrm>
            <a:off x="6873239" y="2430693"/>
            <a:ext cx="1905353" cy="584775"/>
          </a:xfrm>
          <a:prstGeom prst="rect">
            <a:avLst/>
          </a:prstGeom>
          <a:solidFill>
            <a:srgbClr val="C00000">
              <a:alpha val="0"/>
            </a:srgbClr>
          </a:solidFill>
          <a:ln>
            <a:noFill/>
          </a:ln>
          <a:effectLst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002060"/>
                </a:solidFill>
                <a:cs typeface="Calibri" panose="020F0502020204030204" pitchFamily="34" charset="0"/>
              </a:defRPr>
            </a:lvl1pPr>
          </a:lstStyle>
          <a:p>
            <a:r>
              <a:rPr lang="en-US" sz="3200">
                <a:solidFill>
                  <a:srgbClr val="266A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cloudy</a:t>
            </a:r>
            <a:endParaRPr lang="en-US" sz="3200" dirty="0">
              <a:solidFill>
                <a:srgbClr val="266A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E510C93C-B2DC-A034-8921-A52C97CBE5F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r="9594"/>
          <a:stretch/>
        </p:blipFill>
        <p:spPr>
          <a:xfrm>
            <a:off x="-5975395" y="2210540"/>
            <a:ext cx="2560643" cy="176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20564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232 -0.00232 L 1.60768 -0.0314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500" y="-14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231 -0.00232 L 1.60769 -0.0314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500" y="-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48148E-6 L 0.82591 -0.01343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89" y="-67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59259E-6 L 0.82592 -0.01343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89" y="-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D1 TRACK 52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A3238A88-8521-4AF6-79BC-AB1299CFF1DB}"/>
              </a:ext>
            </a:extLst>
          </p:cNvPr>
          <p:cNvGrpSpPr/>
          <p:nvPr/>
        </p:nvGrpSpPr>
        <p:grpSpPr>
          <a:xfrm>
            <a:off x="0" y="0"/>
            <a:ext cx="12192000" cy="6858001"/>
            <a:chOff x="0" y="-464562"/>
            <a:chExt cx="12192000" cy="6858001"/>
          </a:xfrm>
        </p:grpSpPr>
        <p:pic>
          <p:nvPicPr>
            <p:cNvPr id="3" name="图片 10" descr="H:\文件4\lj\包图网\小报\小报素材\lj下载\种花种树\12.png">
              <a:extLst>
                <a:ext uri="{FF2B5EF4-FFF2-40B4-BE49-F238E27FC236}">
                  <a16:creationId xmlns:a16="http://schemas.microsoft.com/office/drawing/2014/main" xmlns="" id="{6FCE543E-1FE5-424A-2A6C-40A72B305AAB}"/>
                </a:ext>
              </a:extLst>
            </p:cNvPr>
            <p:cNvPicPr/>
            <p:nvPr/>
          </p:nvPicPr>
          <p:blipFill rotWithShape="1">
            <a:blip r:embed="rId3"/>
            <a:srcRect b="8422"/>
            <a:stretch/>
          </p:blipFill>
          <p:spPr bwMode="auto">
            <a:xfrm>
              <a:off x="0" y="-464561"/>
              <a:ext cx="1219200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" name="图片 8" descr="H:\文件4\lj\包图网\小报\小报素材\lj下载\种花种树\14.png">
              <a:extLst>
                <a:ext uri="{FF2B5EF4-FFF2-40B4-BE49-F238E27FC236}">
                  <a16:creationId xmlns:a16="http://schemas.microsoft.com/office/drawing/2014/main" xmlns="" id="{B5DD7BFD-1B9C-5D98-0B1C-723937B32C82}"/>
                </a:ext>
              </a:extLst>
            </p:cNvPr>
            <p:cNvPicPr/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738745" y="-464562"/>
              <a:ext cx="4453255" cy="24339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图片 7" descr="H:\文件4\lj\包图网\小报\小报素材\lj下载\种花种树\14.png">
              <a:extLst>
                <a:ext uri="{FF2B5EF4-FFF2-40B4-BE49-F238E27FC236}">
                  <a16:creationId xmlns:a16="http://schemas.microsoft.com/office/drawing/2014/main" xmlns="" id="{029B148B-A671-2452-9D24-86C23F20FC1A}"/>
                </a:ext>
              </a:extLst>
            </p:cNvPr>
            <p:cNvPicPr/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16200000">
              <a:off x="-1009650" y="545088"/>
              <a:ext cx="4453255" cy="24339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EC456FE-21F0-FD1C-5A76-F96609BA7454}"/>
              </a:ext>
            </a:extLst>
          </p:cNvPr>
          <p:cNvGrpSpPr/>
          <p:nvPr/>
        </p:nvGrpSpPr>
        <p:grpSpPr>
          <a:xfrm>
            <a:off x="-6954462" y="1725314"/>
            <a:ext cx="5962690" cy="4520163"/>
            <a:chOff x="-2562711" y="152230"/>
            <a:chExt cx="4130400" cy="3109384"/>
          </a:xfrm>
        </p:grpSpPr>
        <p:sp>
          <p:nvSpPr>
            <p:cNvPr id="10" name="MsPham2">
              <a:extLst>
                <a:ext uri="{FF2B5EF4-FFF2-40B4-BE49-F238E27FC236}">
                  <a16:creationId xmlns:a16="http://schemas.microsoft.com/office/drawing/2014/main" xmlns="" id="{890BE792-71D9-E1C1-821E-AE9694300277}"/>
                </a:ext>
              </a:extLst>
            </p:cNvPr>
            <p:cNvSpPr txBox="1"/>
            <p:nvPr/>
          </p:nvSpPr>
          <p:spPr>
            <a:xfrm>
              <a:off x="-2562711" y="152230"/>
              <a:ext cx="3889742" cy="2025604"/>
            </a:xfrm>
            <a:prstGeom prst="doubleWave">
              <a:avLst>
                <a:gd name="adj1" fmla="val 6250"/>
                <a:gd name="adj2" fmla="val 518"/>
              </a:avLst>
            </a:prstGeom>
            <a:ln>
              <a:solidFill>
                <a:srgbClr val="C00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pPr lvl="0" algn="ctr" defTabSz="1500505">
                <a:spcBef>
                  <a:spcPct val="50000"/>
                </a:spcBef>
              </a:pPr>
              <a:r>
                <a:rPr lang="en-US" altLang="zh-CN" sz="13800" b="1">
                  <a:solidFill>
                    <a:srgbClr val="002060"/>
                  </a:solidFill>
                  <a:latin typeface="Century Gothic" panose="020B0502020202020204" pitchFamily="34" charset="0"/>
                  <a:ea typeface="黑体" panose="02010609060101010101" pitchFamily="2" charset="-122"/>
                  <a:cs typeface="Arial" panose="020B0604020202020204" pitchFamily="34" charset="0"/>
                </a:rPr>
                <a:t> </a:t>
              </a:r>
              <a:endParaRPr lang="zh-CN" altLang="en-US" sz="13800" b="1" dirty="0">
                <a:solidFill>
                  <a:srgbClr val="002060"/>
                </a:solidFill>
                <a:latin typeface="Century Gothic" panose="020B0502020202020204" pitchFamily="34" charset="0"/>
                <a:ea typeface="黑体" panose="0201060906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9" name="图片 5" descr="H:\文件4\lj\包图网\小报\小报素材\卡通人物\放风筝.png">
              <a:extLst>
                <a:ext uri="{FF2B5EF4-FFF2-40B4-BE49-F238E27FC236}">
                  <a16:creationId xmlns:a16="http://schemas.microsoft.com/office/drawing/2014/main" xmlns="" id="{406054D7-0F2A-5720-AFCE-DF9EAE68B969}"/>
                </a:ext>
              </a:extLst>
            </p:cNvPr>
            <p:cNvPicPr/>
            <p:nvPr/>
          </p:nvPicPr>
          <p:blipFill rotWithShape="1">
            <a:blip r:embed="rId5"/>
            <a:srcRect t="14751" b="16387"/>
            <a:stretch/>
          </p:blipFill>
          <p:spPr bwMode="auto">
            <a:xfrm>
              <a:off x="-2322054" y="1094055"/>
              <a:ext cx="3889743" cy="21675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" name="Rounded Rectangle 6">
            <a:extLst>
              <a:ext uri="{FF2B5EF4-FFF2-40B4-BE49-F238E27FC236}">
                <a16:creationId xmlns:a16="http://schemas.microsoft.com/office/drawing/2014/main" xmlns="" id="{98DCEE8D-C649-7687-884D-15B477DF0FB5}"/>
              </a:ext>
            </a:extLst>
          </p:cNvPr>
          <p:cNvSpPr/>
          <p:nvPr/>
        </p:nvSpPr>
        <p:spPr>
          <a:xfrm>
            <a:off x="7284720" y="5446159"/>
            <a:ext cx="1905353" cy="702004"/>
          </a:xfrm>
          <a:prstGeom prst="roundRect">
            <a:avLst>
              <a:gd name="adj" fmla="val 50000"/>
            </a:avLst>
          </a:prstGeom>
          <a:solidFill>
            <a:srgbClr val="FF765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Century Gothic" panose="020B0502020202020204" pitchFamily="34" charset="0"/>
              </a:rPr>
              <a:t>Flying</a:t>
            </a:r>
            <a:endParaRPr lang="en-US" sz="2800" b="1" dirty="0">
              <a:latin typeface="Century Gothic" panose="020B0502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418320" y="5446159"/>
            <a:ext cx="1905353" cy="702004"/>
          </a:xfrm>
          <a:prstGeom prst="roundRect">
            <a:avLst>
              <a:gd name="adj" fmla="val 50000"/>
            </a:avLst>
          </a:prstGeom>
          <a:solidFill>
            <a:srgbClr val="FF765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Century Gothic" panose="020B0502020202020204" pitchFamily="34" charset="0"/>
              </a:rPr>
              <a:t>Check</a:t>
            </a:r>
            <a:endParaRPr lang="en-US" sz="2800" b="1" dirty="0">
              <a:latin typeface="Century Gothic" panose="020B0502020202020204" pitchFamily="34" charset="0"/>
            </a:endParaRPr>
          </a:p>
        </p:txBody>
      </p:sp>
      <p:sp>
        <p:nvSpPr>
          <p:cNvPr id="18" name="Rounded Rectangle 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37073120-EAC4-049F-7926-A9D94ED6F796}"/>
              </a:ext>
            </a:extLst>
          </p:cNvPr>
          <p:cNvSpPr/>
          <p:nvPr/>
        </p:nvSpPr>
        <p:spPr>
          <a:xfrm>
            <a:off x="7284720" y="5446159"/>
            <a:ext cx="1905353" cy="702004"/>
          </a:xfrm>
          <a:prstGeom prst="roundRect">
            <a:avLst>
              <a:gd name="adj" fmla="val 50000"/>
            </a:avLst>
          </a:prstGeom>
          <a:solidFill>
            <a:srgbClr val="FF765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Century Gothic" panose="020B0502020202020204" pitchFamily="34" charset="0"/>
              </a:rPr>
              <a:t>Next</a:t>
            </a:r>
            <a:endParaRPr lang="en-US" sz="2800" b="1" dirty="0">
              <a:latin typeface="Century Gothic" panose="020B0502020202020204" pitchFamily="34" charset="0"/>
            </a:endParaRP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xmlns="" id="{8F8247A3-961F-2BA5-6BD4-E1B50CE0FBC4}"/>
              </a:ext>
            </a:extLst>
          </p:cNvPr>
          <p:cNvSpPr txBox="1"/>
          <p:nvPr/>
        </p:nvSpPr>
        <p:spPr>
          <a:xfrm>
            <a:off x="6873239" y="2430693"/>
            <a:ext cx="1905353" cy="584775"/>
          </a:xfrm>
          <a:prstGeom prst="rect">
            <a:avLst/>
          </a:prstGeom>
          <a:solidFill>
            <a:srgbClr val="C00000">
              <a:alpha val="0"/>
            </a:srgbClr>
          </a:solidFill>
          <a:ln>
            <a:noFill/>
          </a:ln>
          <a:effectLst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002060"/>
                </a:solidFill>
                <a:cs typeface="Calibri" panose="020F0502020204030204" pitchFamily="34" charset="0"/>
              </a:defRPr>
            </a:lvl1pPr>
          </a:lstStyle>
          <a:p>
            <a:r>
              <a:rPr lang="en-US" sz="3200">
                <a:solidFill>
                  <a:srgbClr val="266A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snowy</a:t>
            </a:r>
            <a:endParaRPr lang="en-US" sz="3200" dirty="0">
              <a:solidFill>
                <a:srgbClr val="266A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2021D21-8B6A-EF17-042F-3245194218D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r="4375" b="4870"/>
          <a:stretch/>
        </p:blipFill>
        <p:spPr>
          <a:xfrm>
            <a:off x="-5938618" y="2210540"/>
            <a:ext cx="2451255" cy="176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51201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232 -0.00232 L 1.60768 -0.0314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500" y="-14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232 -0.00232 L 1.60768 -0.0314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500" y="-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48148E-6 L 0.82591 -0.01343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89" y="-67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59259E-6 L 0.82591 -0.01343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89" y="-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D1 TRACK 52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A3238A88-8521-4AF6-79BC-AB1299CFF1D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-464562"/>
            <a:chExt cx="12192000" cy="6858000"/>
          </a:xfrm>
        </p:grpSpPr>
        <p:pic>
          <p:nvPicPr>
            <p:cNvPr id="3" name="图片 10" descr="H:\文件4\lj\包图网\小报\小报素材\lj下载\种花种树\12.png">
              <a:extLst>
                <a:ext uri="{FF2B5EF4-FFF2-40B4-BE49-F238E27FC236}">
                  <a16:creationId xmlns:a16="http://schemas.microsoft.com/office/drawing/2014/main" xmlns="" id="{6FCE543E-1FE5-424A-2A6C-40A72B305AAB}"/>
                </a:ext>
              </a:extLst>
            </p:cNvPr>
            <p:cNvPicPr/>
            <p:nvPr/>
          </p:nvPicPr>
          <p:blipFill rotWithShape="1">
            <a:blip r:embed="rId3"/>
            <a:srcRect b="8422"/>
            <a:stretch/>
          </p:blipFill>
          <p:spPr bwMode="auto">
            <a:xfrm>
              <a:off x="0" y="1341888"/>
              <a:ext cx="12192000" cy="5051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" name="图片 8" descr="H:\文件4\lj\包图网\小报\小报素材\lj下载\种花种树\14.png">
              <a:extLst>
                <a:ext uri="{FF2B5EF4-FFF2-40B4-BE49-F238E27FC236}">
                  <a16:creationId xmlns:a16="http://schemas.microsoft.com/office/drawing/2014/main" xmlns="" id="{B5DD7BFD-1B9C-5D98-0B1C-723937B32C82}"/>
                </a:ext>
              </a:extLst>
            </p:cNvPr>
            <p:cNvPicPr/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738745" y="-464562"/>
              <a:ext cx="4453255" cy="24339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图片 7" descr="H:\文件4\lj\包图网\小报\小报素材\lj下载\种花种树\14.png">
              <a:extLst>
                <a:ext uri="{FF2B5EF4-FFF2-40B4-BE49-F238E27FC236}">
                  <a16:creationId xmlns:a16="http://schemas.microsoft.com/office/drawing/2014/main" xmlns="" id="{029B148B-A671-2452-9D24-86C23F20FC1A}"/>
                </a:ext>
              </a:extLst>
            </p:cNvPr>
            <p:cNvPicPr/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16200000">
              <a:off x="-1009650" y="545088"/>
              <a:ext cx="4453255" cy="24339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EC456FE-21F0-FD1C-5A76-F96609BA7454}"/>
              </a:ext>
            </a:extLst>
          </p:cNvPr>
          <p:cNvGrpSpPr/>
          <p:nvPr/>
        </p:nvGrpSpPr>
        <p:grpSpPr>
          <a:xfrm>
            <a:off x="-7016675" y="1869348"/>
            <a:ext cx="6706821" cy="4217373"/>
            <a:chOff x="-2603819" y="1043333"/>
            <a:chExt cx="3889743" cy="2428935"/>
          </a:xfrm>
        </p:grpSpPr>
        <p:sp>
          <p:nvSpPr>
            <p:cNvPr id="10" name="MsPham2">
              <a:extLst>
                <a:ext uri="{FF2B5EF4-FFF2-40B4-BE49-F238E27FC236}">
                  <a16:creationId xmlns:a16="http://schemas.microsoft.com/office/drawing/2014/main" xmlns="" id="{890BE792-71D9-E1C1-821E-AE9694300277}"/>
                </a:ext>
              </a:extLst>
            </p:cNvPr>
            <p:cNvSpPr txBox="1"/>
            <p:nvPr/>
          </p:nvSpPr>
          <p:spPr>
            <a:xfrm>
              <a:off x="-2361534" y="1043333"/>
              <a:ext cx="3314518" cy="1158599"/>
            </a:xfrm>
            <a:prstGeom prst="doubleWav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pPr lvl="0" algn="ctr" defTabSz="1500505">
                <a:spcBef>
                  <a:spcPct val="50000"/>
                </a:spcBef>
              </a:pPr>
              <a:r>
                <a:rPr lang="en-US" altLang="zh-CN" sz="5400" b="1">
                  <a:ln w="1016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Broadway" panose="04040905080B02020502" pitchFamily="82" charset="0"/>
                  <a:ea typeface="黑体" panose="02010609060101010101" pitchFamily="2" charset="-122"/>
                  <a:cs typeface="Arial" panose="020B0604020202020204" pitchFamily="34" charset="0"/>
                </a:rPr>
                <a:t>Welldone!</a:t>
              </a:r>
              <a:endParaRPr lang="zh-CN" altLang="en-US" sz="54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roadway" panose="04040905080B02020502" pitchFamily="82" charset="0"/>
                <a:ea typeface="黑体" panose="0201060906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9" name="图片 5" descr="H:\文件4\lj\包图网\小报\小报素材\卡通人物\放风筝.png">
              <a:extLst>
                <a:ext uri="{FF2B5EF4-FFF2-40B4-BE49-F238E27FC236}">
                  <a16:creationId xmlns:a16="http://schemas.microsoft.com/office/drawing/2014/main" xmlns="" id="{406054D7-0F2A-5720-AFCE-DF9EAE68B969}"/>
                </a:ext>
              </a:extLst>
            </p:cNvPr>
            <p:cNvPicPr/>
            <p:nvPr/>
          </p:nvPicPr>
          <p:blipFill rotWithShape="1">
            <a:blip r:embed="rId5"/>
            <a:srcRect t="14751" b="16387"/>
            <a:stretch/>
          </p:blipFill>
          <p:spPr bwMode="auto">
            <a:xfrm>
              <a:off x="-2603819" y="1304709"/>
              <a:ext cx="3889743" cy="21675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Rounded Rectangle 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D1169D1-D030-16BF-C73C-8C1EFE4BD69A}"/>
              </a:ext>
            </a:extLst>
          </p:cNvPr>
          <p:cNvSpPr/>
          <p:nvPr/>
        </p:nvSpPr>
        <p:spPr>
          <a:xfrm>
            <a:off x="9631680" y="5735719"/>
            <a:ext cx="1905353" cy="702004"/>
          </a:xfrm>
          <a:prstGeom prst="roundRect">
            <a:avLst>
              <a:gd name="adj" fmla="val 50000"/>
            </a:avLst>
          </a:prstGeom>
          <a:solidFill>
            <a:srgbClr val="FF765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xmlns="" val="3743113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  <p:sndAc>
          <p:stSnd>
            <p:snd r:embed="rId6" name="applause.wav"/>
          </p:stSnd>
        </p:sndAc>
      </p:transition>
    </mc:Choice>
    <mc:Fallback>
      <p:transition spd="med">
        <p:fade/>
        <p:sndAc>
          <p:stSnd>
            <p:snd r:embed="rId2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59259E-6 L 0.82057 -0.03148 " pathEditMode="relative" rAng="0" ptsTypes="AA">
                                      <p:cBhvr>
                                        <p:cTn id="6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29" y="-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5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>
            <a:extLst>
              <a:ext uri="{FF2B5EF4-FFF2-40B4-BE49-F238E27FC236}">
                <a16:creationId xmlns:a16="http://schemas.microsoft.com/office/drawing/2014/main" xmlns="" id="{FDD763EE-2343-399B-7133-A5B3B216D1C7}"/>
              </a:ext>
            </a:extLst>
          </p:cNvPr>
          <p:cNvSpPr/>
          <p:nvPr/>
        </p:nvSpPr>
        <p:spPr>
          <a:xfrm>
            <a:off x="1004856" y="201836"/>
            <a:ext cx="3830321" cy="625395"/>
          </a:xfrm>
          <a:prstGeom prst="hexagon">
            <a:avLst/>
          </a:prstGeom>
          <a:solidFill>
            <a:schemeClr val="bg1"/>
          </a:solidFill>
          <a:ln>
            <a:solidFill>
              <a:srgbClr val="399FA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28C8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Cooper" panose="020B7200000000000000" pitchFamily="34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Vocabulary</a:t>
            </a:r>
            <a:endParaRPr lang="zh-CN" alt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328C8E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.VnCooper" panose="020B7200000000000000" pitchFamily="34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E107150-0FC1-50D0-FB25-CC74D506E100}"/>
              </a:ext>
            </a:extLst>
          </p:cNvPr>
          <p:cNvGrpSpPr/>
          <p:nvPr/>
        </p:nvGrpSpPr>
        <p:grpSpPr>
          <a:xfrm>
            <a:off x="2381124" y="1107124"/>
            <a:ext cx="1034257" cy="1520249"/>
            <a:chOff x="7986167" y="2961387"/>
            <a:chExt cx="1559725" cy="2292630"/>
          </a:xfrm>
        </p:grpSpPr>
        <p:sp>
          <p:nvSpPr>
            <p:cNvPr id="7" name="Mspham-0936082789">
              <a:extLst>
                <a:ext uri="{FF2B5EF4-FFF2-40B4-BE49-F238E27FC236}">
                  <a16:creationId xmlns:a16="http://schemas.microsoft.com/office/drawing/2014/main" xmlns="" id="{0D72B86B-47C2-EC73-EA6A-42B1BE0EEEDE}"/>
                </a:ext>
              </a:extLst>
            </p:cNvPr>
            <p:cNvSpPr txBox="1"/>
            <p:nvPr/>
          </p:nvSpPr>
          <p:spPr>
            <a:xfrm>
              <a:off x="7986167" y="4557798"/>
              <a:ext cx="1559725" cy="696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ln w="12700" cmpd="sng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ln w="12700" cmpd="sng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" name="MsPham-0936082789">
              <a:extLst>
                <a:ext uri="{FF2B5EF4-FFF2-40B4-BE49-F238E27FC236}">
                  <a16:creationId xmlns:a16="http://schemas.microsoft.com/office/drawing/2014/main" xmlns="" id="{F47FC235-0419-5D2E-8940-4577516A7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43433" y="2961387"/>
              <a:ext cx="845190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9" name="MsPham-0936082789">
            <a:extLst>
              <a:ext uri="{FF2B5EF4-FFF2-40B4-BE49-F238E27FC236}">
                <a16:creationId xmlns:a16="http://schemas.microsoft.com/office/drawing/2014/main" xmlns="" id="{AE39295B-6CA0-41D0-F7AF-9AC517F5C735}"/>
              </a:ext>
            </a:extLst>
          </p:cNvPr>
          <p:cNvSpPr txBox="1"/>
          <p:nvPr/>
        </p:nvSpPr>
        <p:spPr>
          <a:xfrm>
            <a:off x="3631528" y="2064175"/>
            <a:ext cx="2407298" cy="523220"/>
          </a:xfrm>
          <a:prstGeom prst="rect">
            <a:avLst/>
          </a:prstGeom>
          <a:solidFill>
            <a:srgbClr val="C00000">
              <a:alpha val="0"/>
            </a:srgbClr>
          </a:solidFill>
          <a:ln>
            <a:noFill/>
          </a:ln>
          <a:effectLst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002060"/>
                </a:solidFill>
                <a:cs typeface="Calibri" panose="020F0502020204030204" pitchFamily="34" charset="0"/>
              </a:defRPr>
            </a:lvl1pPr>
          </a:lstStyle>
          <a:p>
            <a:pPr algn="l"/>
            <a:r>
              <a:rPr lang="en-US">
                <a:solidFill>
                  <a:srgbClr val="266A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rainy</a:t>
            </a:r>
            <a:endParaRPr lang="en-US" dirty="0">
              <a:solidFill>
                <a:srgbClr val="266A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xmlns="" id="{E63A5682-7F45-37DE-5591-6B5B4A7E52FB}"/>
              </a:ext>
            </a:extLst>
          </p:cNvPr>
          <p:cNvSpPr txBox="1"/>
          <p:nvPr/>
        </p:nvSpPr>
        <p:spPr>
          <a:xfrm>
            <a:off x="3631528" y="3010496"/>
            <a:ext cx="2407298" cy="523220"/>
          </a:xfrm>
          <a:prstGeom prst="rect">
            <a:avLst/>
          </a:prstGeom>
          <a:solidFill>
            <a:srgbClr val="C00000">
              <a:alpha val="0"/>
            </a:srgbClr>
          </a:solidFill>
          <a:ln>
            <a:noFill/>
          </a:ln>
          <a:effectLst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002060"/>
                </a:solidFill>
                <a:cs typeface="Calibri" panose="020F0502020204030204" pitchFamily="34" charset="0"/>
              </a:defRPr>
            </a:lvl1pPr>
          </a:lstStyle>
          <a:p>
            <a:pPr algn="l"/>
            <a:r>
              <a:rPr lang="en-US">
                <a:solidFill>
                  <a:srgbClr val="266A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snowy</a:t>
            </a:r>
            <a:endParaRPr lang="en-US" dirty="0">
              <a:solidFill>
                <a:srgbClr val="266A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xmlns="" id="{3C93E97F-8AE0-CF06-C85B-76091E1249A9}"/>
              </a:ext>
            </a:extLst>
          </p:cNvPr>
          <p:cNvSpPr txBox="1"/>
          <p:nvPr/>
        </p:nvSpPr>
        <p:spPr>
          <a:xfrm>
            <a:off x="3631528" y="3956817"/>
            <a:ext cx="2407298" cy="523220"/>
          </a:xfrm>
          <a:prstGeom prst="rect">
            <a:avLst/>
          </a:prstGeom>
          <a:solidFill>
            <a:srgbClr val="C00000">
              <a:alpha val="0"/>
            </a:srgbClr>
          </a:solidFill>
          <a:ln>
            <a:noFill/>
          </a:ln>
          <a:effectLst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002060"/>
                </a:solidFill>
                <a:cs typeface="Calibri" panose="020F0502020204030204" pitchFamily="34" charset="0"/>
              </a:defRPr>
            </a:lvl1pPr>
          </a:lstStyle>
          <a:p>
            <a:pPr algn="l"/>
            <a:r>
              <a:rPr lang="en-US">
                <a:solidFill>
                  <a:srgbClr val="266A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cloudy</a:t>
            </a:r>
            <a:endParaRPr lang="en-US" dirty="0">
              <a:solidFill>
                <a:srgbClr val="266A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xmlns="" id="{C6C48F67-45CC-95F5-E531-1B65695F293F}"/>
              </a:ext>
            </a:extLst>
          </p:cNvPr>
          <p:cNvSpPr txBox="1"/>
          <p:nvPr/>
        </p:nvSpPr>
        <p:spPr>
          <a:xfrm>
            <a:off x="3631528" y="4903138"/>
            <a:ext cx="2407298" cy="523220"/>
          </a:xfrm>
          <a:prstGeom prst="rect">
            <a:avLst/>
          </a:prstGeom>
          <a:solidFill>
            <a:srgbClr val="C00000">
              <a:alpha val="0"/>
            </a:srgbClr>
          </a:solidFill>
          <a:ln>
            <a:noFill/>
          </a:ln>
          <a:effectLst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002060"/>
                </a:solidFill>
                <a:cs typeface="Calibri" panose="020F0502020204030204" pitchFamily="34" charset="0"/>
              </a:defRPr>
            </a:lvl1pPr>
          </a:lstStyle>
          <a:p>
            <a:pPr algn="l"/>
            <a:r>
              <a:rPr lang="en-US">
                <a:solidFill>
                  <a:srgbClr val="266A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windy</a:t>
            </a:r>
            <a:endParaRPr lang="en-US" dirty="0">
              <a:solidFill>
                <a:srgbClr val="266A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xmlns="" id="{E0FC0C5C-194A-33A2-198E-E29D3A91E98A}"/>
              </a:ext>
            </a:extLst>
          </p:cNvPr>
          <p:cNvSpPr txBox="1"/>
          <p:nvPr/>
        </p:nvSpPr>
        <p:spPr>
          <a:xfrm>
            <a:off x="3631528" y="1117854"/>
            <a:ext cx="2407298" cy="523220"/>
          </a:xfrm>
          <a:prstGeom prst="rect">
            <a:avLst/>
          </a:prstGeom>
          <a:solidFill>
            <a:srgbClr val="C00000">
              <a:alpha val="0"/>
            </a:srgbClr>
          </a:solidFill>
          <a:ln>
            <a:noFill/>
          </a:ln>
          <a:effectLst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002060"/>
                </a:solidFill>
                <a:cs typeface="Calibri" panose="020F0502020204030204" pitchFamily="34" charset="0"/>
              </a:defRPr>
            </a:lvl1pPr>
          </a:lstStyle>
          <a:p>
            <a:pPr algn="l"/>
            <a:r>
              <a:rPr lang="en-US">
                <a:solidFill>
                  <a:srgbClr val="266A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sunny</a:t>
            </a:r>
            <a:endParaRPr lang="en-US" dirty="0">
              <a:solidFill>
                <a:srgbClr val="266A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xmlns="" id="{2DEFDEBE-DE1C-F1AC-DBE6-7C15D134229D}"/>
              </a:ext>
            </a:extLst>
          </p:cNvPr>
          <p:cNvSpPr txBox="1"/>
          <p:nvPr/>
        </p:nvSpPr>
        <p:spPr>
          <a:xfrm>
            <a:off x="3631528" y="5849457"/>
            <a:ext cx="2407298" cy="523220"/>
          </a:xfrm>
          <a:prstGeom prst="rect">
            <a:avLst/>
          </a:prstGeom>
          <a:solidFill>
            <a:srgbClr val="C00000">
              <a:alpha val="0"/>
            </a:srgbClr>
          </a:solidFill>
          <a:ln>
            <a:noFill/>
          </a:ln>
          <a:effectLst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002060"/>
                </a:solidFill>
                <a:cs typeface="Calibri" panose="020F0502020204030204" pitchFamily="34" charset="0"/>
              </a:defRPr>
            </a:lvl1pPr>
          </a:lstStyle>
          <a:p>
            <a:pPr algn="l"/>
            <a:r>
              <a:rPr lang="en-US">
                <a:solidFill>
                  <a:srgbClr val="266A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foggy</a:t>
            </a:r>
            <a:endParaRPr lang="en-US" dirty="0">
              <a:solidFill>
                <a:srgbClr val="266A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B16DAFF-3CDF-99B8-8B31-887F3F6218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r="9594"/>
          <a:stretch/>
        </p:blipFill>
        <p:spPr>
          <a:xfrm>
            <a:off x="2356102" y="3845298"/>
            <a:ext cx="1084307" cy="74859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9F00CAC-BD57-9B3E-8EF6-8AF749E3E80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65320" y="5738719"/>
            <a:ext cx="1065871" cy="74859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6A58084-AD09-B6B9-42E9-44BDE25B00D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67534" y="4792007"/>
            <a:ext cx="1061442" cy="74859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69EF1C4A-2186-0920-9D95-5AB81742196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r="4375" b="4870"/>
          <a:stretch/>
        </p:blipFill>
        <p:spPr>
          <a:xfrm>
            <a:off x="2379262" y="2898588"/>
            <a:ext cx="1037987" cy="74859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5F9FC05-A3BF-71E8-C57B-81365C8ADED7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76089" y="1951878"/>
            <a:ext cx="1044332" cy="74859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C3C88AD-0B26-4DF3-B3DD-BEDDFAF9754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l="9344" r="4720"/>
          <a:stretch/>
        </p:blipFill>
        <p:spPr>
          <a:xfrm>
            <a:off x="2383281" y="1005168"/>
            <a:ext cx="1029948" cy="74859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1" name="MsPham-0936082789">
            <a:extLst>
              <a:ext uri="{FF2B5EF4-FFF2-40B4-BE49-F238E27FC236}">
                <a16:creationId xmlns:a16="http://schemas.microsoft.com/office/drawing/2014/main" xmlns="" id="{8EDB25DF-D3F2-8351-220B-613EA4463BE9}"/>
              </a:ext>
            </a:extLst>
          </p:cNvPr>
          <p:cNvSpPr txBox="1"/>
          <p:nvPr/>
        </p:nvSpPr>
        <p:spPr>
          <a:xfrm>
            <a:off x="6257125" y="2064175"/>
            <a:ext cx="2407298" cy="523220"/>
          </a:xfrm>
          <a:prstGeom prst="rect">
            <a:avLst/>
          </a:prstGeom>
          <a:solidFill>
            <a:srgbClr val="C00000">
              <a:alpha val="0"/>
            </a:srgbClr>
          </a:solidFill>
          <a:ln>
            <a:noFill/>
          </a:ln>
          <a:effectLst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002060"/>
                </a:solidFill>
                <a:cs typeface="Calibri" panose="020F0502020204030204" pitchFamily="34" charset="0"/>
              </a:defRPr>
            </a:lvl1pPr>
          </a:lstStyle>
          <a:p>
            <a:pPr algn="l"/>
            <a:r>
              <a:rPr lang="en-US" b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Có mưa</a:t>
            </a:r>
            <a:endParaRPr lang="en-US" b="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MsPham-0936082789">
            <a:extLst>
              <a:ext uri="{FF2B5EF4-FFF2-40B4-BE49-F238E27FC236}">
                <a16:creationId xmlns:a16="http://schemas.microsoft.com/office/drawing/2014/main" xmlns="" id="{17F0839C-6968-5D4D-C56F-EF5E6B9AFCFE}"/>
              </a:ext>
            </a:extLst>
          </p:cNvPr>
          <p:cNvSpPr txBox="1"/>
          <p:nvPr/>
        </p:nvSpPr>
        <p:spPr>
          <a:xfrm>
            <a:off x="6257125" y="3010496"/>
            <a:ext cx="2407298" cy="523220"/>
          </a:xfrm>
          <a:prstGeom prst="rect">
            <a:avLst/>
          </a:prstGeom>
          <a:solidFill>
            <a:srgbClr val="C00000">
              <a:alpha val="0"/>
            </a:srgbClr>
          </a:solidFill>
          <a:ln>
            <a:noFill/>
          </a:ln>
          <a:effectLst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002060"/>
                </a:solidFill>
                <a:cs typeface="Calibri" panose="020F0502020204030204" pitchFamily="34" charset="0"/>
              </a:defRPr>
            </a:lvl1pPr>
          </a:lstStyle>
          <a:p>
            <a:pPr algn="l"/>
            <a:r>
              <a:rPr lang="en-US" b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Có tuyết</a:t>
            </a:r>
            <a:endParaRPr lang="en-US" b="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MsPham-0936082789">
            <a:extLst>
              <a:ext uri="{FF2B5EF4-FFF2-40B4-BE49-F238E27FC236}">
                <a16:creationId xmlns:a16="http://schemas.microsoft.com/office/drawing/2014/main" xmlns="" id="{CC93178A-7920-46CF-5774-B2A9394164E0}"/>
              </a:ext>
            </a:extLst>
          </p:cNvPr>
          <p:cNvSpPr txBox="1"/>
          <p:nvPr/>
        </p:nvSpPr>
        <p:spPr>
          <a:xfrm>
            <a:off x="6257124" y="3956817"/>
            <a:ext cx="5268101" cy="523220"/>
          </a:xfrm>
          <a:prstGeom prst="rect">
            <a:avLst/>
          </a:prstGeom>
          <a:solidFill>
            <a:srgbClr val="C00000">
              <a:alpha val="0"/>
            </a:srgbClr>
          </a:solidFill>
          <a:ln>
            <a:noFill/>
          </a:ln>
          <a:effectLst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002060"/>
                </a:solidFill>
                <a:cs typeface="Calibri" panose="020F0502020204030204" pitchFamily="34" charset="0"/>
              </a:defRPr>
            </a:lvl1pPr>
          </a:lstStyle>
          <a:p>
            <a:pPr algn="l"/>
            <a:r>
              <a:rPr lang="en-US" b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Có nhiều mây</a:t>
            </a:r>
            <a:endParaRPr lang="en-US" b="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xmlns="" id="{E549F3B2-ABDB-71E4-0443-4415CA0BD957}"/>
              </a:ext>
            </a:extLst>
          </p:cNvPr>
          <p:cNvSpPr txBox="1"/>
          <p:nvPr/>
        </p:nvSpPr>
        <p:spPr>
          <a:xfrm>
            <a:off x="6257125" y="4903138"/>
            <a:ext cx="2407298" cy="523220"/>
          </a:xfrm>
          <a:prstGeom prst="rect">
            <a:avLst/>
          </a:prstGeom>
          <a:solidFill>
            <a:srgbClr val="C00000">
              <a:alpha val="0"/>
            </a:srgbClr>
          </a:solidFill>
          <a:ln>
            <a:noFill/>
          </a:ln>
          <a:effectLst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002060"/>
                </a:solidFill>
                <a:cs typeface="Calibri" panose="020F0502020204030204" pitchFamily="34" charset="0"/>
              </a:defRPr>
            </a:lvl1pPr>
          </a:lstStyle>
          <a:p>
            <a:pPr algn="l"/>
            <a:r>
              <a:rPr lang="en-US" b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Có gió</a:t>
            </a:r>
            <a:endParaRPr lang="en-US" b="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xmlns="" id="{F3BFAD4A-BC38-F7B5-CC9A-A10766C15917}"/>
              </a:ext>
            </a:extLst>
          </p:cNvPr>
          <p:cNvSpPr txBox="1"/>
          <p:nvPr/>
        </p:nvSpPr>
        <p:spPr>
          <a:xfrm>
            <a:off x="6257125" y="1117854"/>
            <a:ext cx="2407298" cy="523220"/>
          </a:xfrm>
          <a:prstGeom prst="rect">
            <a:avLst/>
          </a:prstGeom>
          <a:solidFill>
            <a:srgbClr val="C00000">
              <a:alpha val="0"/>
            </a:srgbClr>
          </a:solidFill>
          <a:ln>
            <a:noFill/>
          </a:ln>
          <a:effectLst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002060"/>
                </a:solidFill>
                <a:cs typeface="Calibri" panose="020F0502020204030204" pitchFamily="34" charset="0"/>
              </a:defRPr>
            </a:lvl1pPr>
          </a:lstStyle>
          <a:p>
            <a:pPr algn="l"/>
            <a:r>
              <a:rPr lang="en-US" b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Có nắng</a:t>
            </a:r>
            <a:endParaRPr lang="en-US" b="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MsPham-0936082789">
            <a:extLst>
              <a:ext uri="{FF2B5EF4-FFF2-40B4-BE49-F238E27FC236}">
                <a16:creationId xmlns:a16="http://schemas.microsoft.com/office/drawing/2014/main" xmlns="" id="{4CEB9242-0BF3-991C-F94A-0D59888C4A0A}"/>
              </a:ext>
            </a:extLst>
          </p:cNvPr>
          <p:cNvSpPr txBox="1"/>
          <p:nvPr/>
        </p:nvSpPr>
        <p:spPr>
          <a:xfrm>
            <a:off x="6257124" y="5849457"/>
            <a:ext cx="4269725" cy="523220"/>
          </a:xfrm>
          <a:prstGeom prst="rect">
            <a:avLst/>
          </a:prstGeom>
          <a:solidFill>
            <a:srgbClr val="C00000">
              <a:alpha val="0"/>
            </a:srgbClr>
          </a:solidFill>
          <a:ln>
            <a:noFill/>
          </a:ln>
          <a:effectLst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002060"/>
                </a:solidFill>
                <a:cs typeface="Calibri" panose="020F0502020204030204" pitchFamily="34" charset="0"/>
              </a:defRPr>
            </a:lvl1pPr>
          </a:lstStyle>
          <a:p>
            <a:pPr algn="l"/>
            <a:r>
              <a:rPr lang="en-US" b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Có sương mù</a:t>
            </a:r>
            <a:endParaRPr lang="en-US" b="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5236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xmlns="" id="{90BB073A-DE17-4CDF-97E0-BF6A5A3AFB43}"/>
              </a:ext>
            </a:extLst>
          </p:cNvPr>
          <p:cNvSpPr txBox="1"/>
          <p:nvPr/>
        </p:nvSpPr>
        <p:spPr>
          <a:xfrm>
            <a:off x="441959" y="4270525"/>
            <a:ext cx="115112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13C2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Cooper" panose="020B7200000000000000" pitchFamily="34" charset="0"/>
                <a:ea typeface="字魂7号-温暖童稚体" panose="00000500000000000000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sz="16000" dirty="0">
                <a:latin typeface="Forte" panose="03060902040502070203" pitchFamily="66" charset="0"/>
              </a:rPr>
              <a:t>Structure </a:t>
            </a:r>
            <a:endParaRPr lang="zh-CN" altLang="en-US" sz="16000" dirty="0">
              <a:latin typeface="Forte" panose="03060902040502070203" pitchFamily="66" charset="0"/>
            </a:endParaRPr>
          </a:p>
        </p:txBody>
      </p:sp>
      <p:pic>
        <p:nvPicPr>
          <p:cNvPr id="8" name="MsPham-0936082789">
            <a:extLst>
              <a:ext uri="{FF2B5EF4-FFF2-40B4-BE49-F238E27FC236}">
                <a16:creationId xmlns:a16="http://schemas.microsoft.com/office/drawing/2014/main" xmlns="" id="{71452FD2-7552-6D37-B7F3-DC5B15CC00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955423" y="572619"/>
            <a:ext cx="6354832" cy="364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94298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sPham-0936082789">
            <a:extLst>
              <a:ext uri="{FF2B5EF4-FFF2-40B4-BE49-F238E27FC236}">
                <a16:creationId xmlns:a16="http://schemas.microsoft.com/office/drawing/2014/main" xmlns="" id="{058E02B4-4A32-4B9D-968B-C721AAF8BFC5}"/>
              </a:ext>
            </a:extLst>
          </p:cNvPr>
          <p:cNvSpPr txBox="1"/>
          <p:nvPr/>
        </p:nvSpPr>
        <p:spPr>
          <a:xfrm>
            <a:off x="2227396" y="5568853"/>
            <a:ext cx="2008516" cy="584775"/>
          </a:xfrm>
          <a:prstGeom prst="rect">
            <a:avLst/>
          </a:prstGeom>
          <a:solidFill>
            <a:srgbClr val="C00000">
              <a:alpha val="0"/>
            </a:srgbClr>
          </a:solidFill>
          <a:ln>
            <a:noFill/>
          </a:ln>
          <a:effectLst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002060"/>
                </a:solidFill>
                <a:cs typeface="Calibri" panose="020F0502020204030204" pitchFamily="34" charset="0"/>
              </a:defRPr>
            </a:lvl1pPr>
          </a:lstStyle>
          <a:p>
            <a:r>
              <a:rPr lang="en-US" sz="3200">
                <a:solidFill>
                  <a:srgbClr val="266A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rainy</a:t>
            </a:r>
            <a:endParaRPr lang="en-US" sz="3200" dirty="0">
              <a:solidFill>
                <a:srgbClr val="266A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xmlns="" id="{FC467DC8-ED35-7C96-5B2F-754B605682FE}"/>
              </a:ext>
            </a:extLst>
          </p:cNvPr>
          <p:cNvSpPr txBox="1"/>
          <p:nvPr/>
        </p:nvSpPr>
        <p:spPr>
          <a:xfrm>
            <a:off x="4115731" y="5991448"/>
            <a:ext cx="2008516" cy="584775"/>
          </a:xfrm>
          <a:prstGeom prst="rect">
            <a:avLst/>
          </a:prstGeom>
          <a:solidFill>
            <a:srgbClr val="C00000">
              <a:alpha val="0"/>
            </a:srgbClr>
          </a:solidFill>
          <a:ln>
            <a:noFill/>
          </a:ln>
          <a:effectLst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002060"/>
                </a:solidFill>
                <a:cs typeface="Calibri" panose="020F0502020204030204" pitchFamily="34" charset="0"/>
              </a:defRPr>
            </a:lvl1pPr>
          </a:lstStyle>
          <a:p>
            <a:r>
              <a:rPr lang="en-US" sz="3200">
                <a:solidFill>
                  <a:srgbClr val="266A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snowy</a:t>
            </a:r>
            <a:endParaRPr lang="en-US" sz="3200" dirty="0">
              <a:solidFill>
                <a:srgbClr val="266A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xmlns="" id="{8FE4329B-A0BF-AB59-095D-B52BA9940DAC}"/>
              </a:ext>
            </a:extLst>
          </p:cNvPr>
          <p:cNvSpPr txBox="1"/>
          <p:nvPr/>
        </p:nvSpPr>
        <p:spPr>
          <a:xfrm>
            <a:off x="5972736" y="5991448"/>
            <a:ext cx="2008516" cy="584775"/>
          </a:xfrm>
          <a:prstGeom prst="rect">
            <a:avLst/>
          </a:prstGeom>
          <a:solidFill>
            <a:srgbClr val="C00000">
              <a:alpha val="0"/>
            </a:srgbClr>
          </a:solidFill>
          <a:ln>
            <a:noFill/>
          </a:ln>
          <a:effectLst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002060"/>
                </a:solidFill>
                <a:cs typeface="Calibri" panose="020F0502020204030204" pitchFamily="34" charset="0"/>
              </a:defRPr>
            </a:lvl1pPr>
          </a:lstStyle>
          <a:p>
            <a:r>
              <a:rPr lang="en-US" sz="3200">
                <a:solidFill>
                  <a:srgbClr val="266A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cloudy</a:t>
            </a:r>
            <a:endParaRPr lang="en-US" sz="3200" dirty="0">
              <a:solidFill>
                <a:srgbClr val="266A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xmlns="" id="{AF26D5CD-0BC4-C81A-94E3-604AB93E2547}"/>
              </a:ext>
            </a:extLst>
          </p:cNvPr>
          <p:cNvSpPr txBox="1"/>
          <p:nvPr/>
        </p:nvSpPr>
        <p:spPr>
          <a:xfrm>
            <a:off x="7798411" y="5568853"/>
            <a:ext cx="2008516" cy="584775"/>
          </a:xfrm>
          <a:prstGeom prst="rect">
            <a:avLst/>
          </a:prstGeom>
          <a:solidFill>
            <a:srgbClr val="C00000">
              <a:alpha val="0"/>
            </a:srgbClr>
          </a:solidFill>
          <a:ln>
            <a:noFill/>
          </a:ln>
          <a:effectLst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002060"/>
                </a:solidFill>
                <a:cs typeface="Calibri" panose="020F0502020204030204" pitchFamily="34" charset="0"/>
              </a:defRPr>
            </a:lvl1pPr>
          </a:lstStyle>
          <a:p>
            <a:r>
              <a:rPr lang="en-US" sz="3200">
                <a:solidFill>
                  <a:srgbClr val="266A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windy</a:t>
            </a:r>
            <a:endParaRPr lang="en-US" sz="3200" dirty="0">
              <a:solidFill>
                <a:srgbClr val="266A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xmlns="" id="{4A922904-A3F7-7C2D-3A79-FEA1C523E969}"/>
              </a:ext>
            </a:extLst>
          </p:cNvPr>
          <p:cNvSpPr txBox="1"/>
          <p:nvPr/>
        </p:nvSpPr>
        <p:spPr>
          <a:xfrm>
            <a:off x="309410" y="4974493"/>
            <a:ext cx="2008516" cy="584775"/>
          </a:xfrm>
          <a:prstGeom prst="rect">
            <a:avLst/>
          </a:prstGeom>
          <a:solidFill>
            <a:srgbClr val="C00000">
              <a:alpha val="0"/>
            </a:srgbClr>
          </a:solidFill>
          <a:ln>
            <a:noFill/>
          </a:ln>
          <a:effectLst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002060"/>
                </a:solidFill>
                <a:cs typeface="Calibri" panose="020F0502020204030204" pitchFamily="34" charset="0"/>
              </a:defRPr>
            </a:lvl1pPr>
          </a:lstStyle>
          <a:p>
            <a:r>
              <a:rPr lang="en-US" sz="3200">
                <a:solidFill>
                  <a:srgbClr val="266A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sunny</a:t>
            </a:r>
            <a:endParaRPr lang="en-US" sz="3200" dirty="0">
              <a:solidFill>
                <a:srgbClr val="266A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xmlns="" id="{8885C114-8FD8-3935-C56E-6666C4A4BA08}"/>
              </a:ext>
            </a:extLst>
          </p:cNvPr>
          <p:cNvSpPr txBox="1"/>
          <p:nvPr/>
        </p:nvSpPr>
        <p:spPr>
          <a:xfrm>
            <a:off x="9594436" y="4974493"/>
            <a:ext cx="2008516" cy="584775"/>
          </a:xfrm>
          <a:prstGeom prst="rect">
            <a:avLst/>
          </a:prstGeom>
          <a:solidFill>
            <a:srgbClr val="C00000">
              <a:alpha val="0"/>
            </a:srgbClr>
          </a:solidFill>
          <a:ln>
            <a:noFill/>
          </a:ln>
          <a:effectLst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002060"/>
                </a:solidFill>
                <a:cs typeface="Calibri" panose="020F0502020204030204" pitchFamily="34" charset="0"/>
              </a:defRPr>
            </a:lvl1pPr>
          </a:lstStyle>
          <a:p>
            <a:r>
              <a:rPr lang="en-US" sz="3200">
                <a:solidFill>
                  <a:srgbClr val="266A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foggy</a:t>
            </a:r>
            <a:endParaRPr lang="en-US" sz="3200" dirty="0">
              <a:solidFill>
                <a:srgbClr val="266A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E5A0C8D-5547-4B75-5C55-4C3CD55B8F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9594"/>
          <a:stretch/>
        </p:blipFill>
        <p:spPr>
          <a:xfrm>
            <a:off x="6107930" y="4797936"/>
            <a:ext cx="1721811" cy="11887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CDD3AF2-DC3D-A44B-0C1F-0ED35E6F646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830669" y="3905476"/>
            <a:ext cx="1692535" cy="11887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0A2D74E-B8F6-9EE7-1347-D9FCFC994A9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22861" y="4380133"/>
            <a:ext cx="1685502" cy="11887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E1DABAC-BF66-DA01-DD5D-B0DF2A626D9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r="4375" b="4870"/>
          <a:stretch/>
        </p:blipFill>
        <p:spPr>
          <a:xfrm>
            <a:off x="4247930" y="4854841"/>
            <a:ext cx="1648257" cy="11887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BE0C4ED-7BAD-996A-0E67-03E9B5074DD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77855" y="4432246"/>
            <a:ext cx="1658332" cy="11887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3F93251-6E43-53E7-DDAA-F8B0E928B61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l="9344" r="4720"/>
          <a:stretch/>
        </p:blipFill>
        <p:spPr>
          <a:xfrm>
            <a:off x="500970" y="3733711"/>
            <a:ext cx="1635491" cy="11887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F880D501-2B57-396F-7275-9DE9CB1AECA1}"/>
              </a:ext>
            </a:extLst>
          </p:cNvPr>
          <p:cNvGrpSpPr/>
          <p:nvPr/>
        </p:nvGrpSpPr>
        <p:grpSpPr>
          <a:xfrm>
            <a:off x="2495648" y="477000"/>
            <a:ext cx="10986370" cy="1364904"/>
            <a:chOff x="2495648" y="477000"/>
            <a:chExt cx="10986370" cy="1364904"/>
          </a:xfrm>
        </p:grpSpPr>
        <p:sp>
          <p:nvSpPr>
            <p:cNvPr id="19" name="MsPham-0936082789">
              <a:extLst>
                <a:ext uri="{FF2B5EF4-FFF2-40B4-BE49-F238E27FC236}">
                  <a16:creationId xmlns:a16="http://schemas.microsoft.com/office/drawing/2014/main" xmlns="" id="{49018F6B-2A7B-8236-04F6-79D5E69B7A63}"/>
                </a:ext>
              </a:extLst>
            </p:cNvPr>
            <p:cNvSpPr/>
            <p:nvPr/>
          </p:nvSpPr>
          <p:spPr>
            <a:xfrm>
              <a:off x="3066473" y="477000"/>
              <a:ext cx="6336145" cy="129782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MsPham-0936082789">
              <a:extLst>
                <a:ext uri="{FF2B5EF4-FFF2-40B4-BE49-F238E27FC236}">
                  <a16:creationId xmlns:a16="http://schemas.microsoft.com/office/drawing/2014/main" xmlns="" id="{80EE219D-20AD-423A-0B03-0DA3B17D7E0A}"/>
                </a:ext>
              </a:extLst>
            </p:cNvPr>
            <p:cNvSpPr/>
            <p:nvPr/>
          </p:nvSpPr>
          <p:spPr>
            <a:xfrm>
              <a:off x="2495648" y="477000"/>
              <a:ext cx="7746668" cy="875228"/>
            </a:xfrm>
            <a:prstGeom prst="rect">
              <a:avLst/>
            </a:prstGeom>
            <a:noFill/>
            <a:ln w="19050">
              <a:noFill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What's the weather like today? </a:t>
              </a:r>
            </a:p>
          </p:txBody>
        </p:sp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xmlns="" id="{72916B9C-7386-8F27-4535-93904D16EB81}"/>
                </a:ext>
              </a:extLst>
            </p:cNvPr>
            <p:cNvSpPr/>
            <p:nvPr/>
          </p:nvSpPr>
          <p:spPr>
            <a:xfrm>
              <a:off x="3969884" y="966676"/>
              <a:ext cx="9512134" cy="875228"/>
            </a:xfrm>
            <a:prstGeom prst="rect">
              <a:avLst/>
            </a:prstGeom>
            <a:noFill/>
            <a:ln w="19050">
              <a:noFill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>
                <a:defRPr/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It’s _______.</a:t>
              </a:r>
            </a:p>
          </p:txBody>
        </p:sp>
      </p:grpSp>
      <p:cxnSp>
        <p:nvCxnSpPr>
          <p:cNvPr id="21" name="MsPham-0936082789">
            <a:extLst>
              <a:ext uri="{FF2B5EF4-FFF2-40B4-BE49-F238E27FC236}">
                <a16:creationId xmlns:a16="http://schemas.microsoft.com/office/drawing/2014/main" xmlns="" id="{E66C8C0B-5051-5594-F932-F07510D1F0E6}"/>
              </a:ext>
            </a:extLst>
          </p:cNvPr>
          <p:cNvCxnSpPr>
            <a:cxnSpLocks/>
            <a:stCxn id="19" idx="2"/>
          </p:cNvCxnSpPr>
          <p:nvPr/>
        </p:nvCxnSpPr>
        <p:spPr>
          <a:xfrm flipH="1">
            <a:off x="1685498" y="1774823"/>
            <a:ext cx="4549048" cy="1882336"/>
          </a:xfrm>
          <a:prstGeom prst="straightConnector1">
            <a:avLst/>
          </a:prstGeom>
          <a:ln>
            <a:solidFill>
              <a:srgbClr val="328C8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MsPham-0936082789">
            <a:extLst>
              <a:ext uri="{FF2B5EF4-FFF2-40B4-BE49-F238E27FC236}">
                <a16:creationId xmlns:a16="http://schemas.microsoft.com/office/drawing/2014/main" xmlns="" id="{4E356DB2-7358-7EFB-6BBE-785510CB4F9C}"/>
              </a:ext>
            </a:extLst>
          </p:cNvPr>
          <p:cNvCxnSpPr>
            <a:cxnSpLocks/>
            <a:stCxn id="19" idx="2"/>
            <a:endCxn id="15" idx="0"/>
          </p:cNvCxnSpPr>
          <p:nvPr/>
        </p:nvCxnSpPr>
        <p:spPr>
          <a:xfrm flipH="1">
            <a:off x="3207021" y="1774823"/>
            <a:ext cx="3027525" cy="2657423"/>
          </a:xfrm>
          <a:prstGeom prst="straightConnector1">
            <a:avLst/>
          </a:prstGeom>
          <a:ln>
            <a:solidFill>
              <a:srgbClr val="328C8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MsPham-0936082789">
            <a:extLst>
              <a:ext uri="{FF2B5EF4-FFF2-40B4-BE49-F238E27FC236}">
                <a16:creationId xmlns:a16="http://schemas.microsoft.com/office/drawing/2014/main" xmlns="" id="{56D21C14-5606-3E21-55EB-8ADEE2B56337}"/>
              </a:ext>
            </a:extLst>
          </p:cNvPr>
          <p:cNvCxnSpPr>
            <a:cxnSpLocks/>
            <a:stCxn id="19" idx="2"/>
            <a:endCxn id="14" idx="0"/>
          </p:cNvCxnSpPr>
          <p:nvPr/>
        </p:nvCxnSpPr>
        <p:spPr>
          <a:xfrm flipH="1">
            <a:off x="5072059" y="1774823"/>
            <a:ext cx="1162487" cy="3080018"/>
          </a:xfrm>
          <a:prstGeom prst="straightConnector1">
            <a:avLst/>
          </a:prstGeom>
          <a:ln>
            <a:solidFill>
              <a:srgbClr val="328C8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MsPham-0936082789">
            <a:extLst>
              <a:ext uri="{FF2B5EF4-FFF2-40B4-BE49-F238E27FC236}">
                <a16:creationId xmlns:a16="http://schemas.microsoft.com/office/drawing/2014/main" xmlns="" id="{6EE202D1-5D18-0A5B-C16B-9E0F6CE88DDB}"/>
              </a:ext>
            </a:extLst>
          </p:cNvPr>
          <p:cNvCxnSpPr>
            <a:cxnSpLocks/>
            <a:stCxn id="19" idx="2"/>
            <a:endCxn id="11" idx="0"/>
          </p:cNvCxnSpPr>
          <p:nvPr/>
        </p:nvCxnSpPr>
        <p:spPr>
          <a:xfrm>
            <a:off x="6234546" y="1774823"/>
            <a:ext cx="734290" cy="3023113"/>
          </a:xfrm>
          <a:prstGeom prst="straightConnector1">
            <a:avLst/>
          </a:prstGeom>
          <a:ln>
            <a:solidFill>
              <a:srgbClr val="328C8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MsPham-0936082789">
            <a:extLst>
              <a:ext uri="{FF2B5EF4-FFF2-40B4-BE49-F238E27FC236}">
                <a16:creationId xmlns:a16="http://schemas.microsoft.com/office/drawing/2014/main" xmlns="" id="{02886DBB-7F92-5280-0FA2-2DFDDD382C6B}"/>
              </a:ext>
            </a:extLst>
          </p:cNvPr>
          <p:cNvCxnSpPr>
            <a:cxnSpLocks/>
            <a:stCxn id="19" idx="2"/>
            <a:endCxn id="13" idx="0"/>
          </p:cNvCxnSpPr>
          <p:nvPr/>
        </p:nvCxnSpPr>
        <p:spPr>
          <a:xfrm>
            <a:off x="6234546" y="1774823"/>
            <a:ext cx="2631066" cy="2605310"/>
          </a:xfrm>
          <a:prstGeom prst="straightConnector1">
            <a:avLst/>
          </a:prstGeom>
          <a:ln>
            <a:solidFill>
              <a:srgbClr val="328C8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MsPham-0936082789">
            <a:extLst>
              <a:ext uri="{FF2B5EF4-FFF2-40B4-BE49-F238E27FC236}">
                <a16:creationId xmlns:a16="http://schemas.microsoft.com/office/drawing/2014/main" xmlns="" id="{C845FD19-680A-CBC0-7E0C-0289693C3D4B}"/>
              </a:ext>
            </a:extLst>
          </p:cNvPr>
          <p:cNvCxnSpPr>
            <a:cxnSpLocks/>
            <a:stCxn id="19" idx="2"/>
            <a:endCxn id="12" idx="0"/>
          </p:cNvCxnSpPr>
          <p:nvPr/>
        </p:nvCxnSpPr>
        <p:spPr>
          <a:xfrm>
            <a:off x="6234546" y="1774823"/>
            <a:ext cx="4442391" cy="2130653"/>
          </a:xfrm>
          <a:prstGeom prst="straightConnector1">
            <a:avLst/>
          </a:prstGeom>
          <a:ln>
            <a:solidFill>
              <a:srgbClr val="328C8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18482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259" y="-41193"/>
            <a:ext cx="12199259" cy="6907385"/>
          </a:xfrm>
          <a:prstGeom prst="rect">
            <a:avLst/>
          </a:prstGeom>
        </p:spPr>
      </p:pic>
      <p:pic>
        <p:nvPicPr>
          <p:cNvPr id="5" name="Picture 2" descr="Sun GIFs - Get the best GIF on GIPHY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66" y="772645"/>
            <a:ext cx="1604916" cy="155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158;p24"/>
          <p:cNvSpPr txBox="1">
            <a:spLocks/>
          </p:cNvSpPr>
          <p:nvPr/>
        </p:nvSpPr>
        <p:spPr>
          <a:xfrm>
            <a:off x="2326867" y="1975693"/>
            <a:ext cx="7732428" cy="1479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sz="5333" b="1" dirty="0">
              <a:solidFill>
                <a:srgbClr val="FF0000"/>
              </a:solidFill>
              <a:latin typeface="Candyshop" pitchFamily="2" charset="0"/>
            </a:endParaRPr>
          </a:p>
        </p:txBody>
      </p:sp>
      <p:sp>
        <p:nvSpPr>
          <p:cNvPr id="16" name="Flowchart: Terminator 15"/>
          <p:cNvSpPr/>
          <p:nvPr/>
        </p:nvSpPr>
        <p:spPr>
          <a:xfrm>
            <a:off x="2682326" y="158719"/>
            <a:ext cx="7579273" cy="1690075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667" b="1" dirty="0">
                <a:solidFill>
                  <a:srgbClr val="FF0000"/>
                </a:solidFill>
                <a:latin typeface="Gothamrnd"/>
                <a:cs typeface="Arial"/>
              </a:rPr>
              <a:t>Classroom rules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xmlns="" id="{F0EA2F07-60BB-4F49-8D7A-4E6632E60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27568" y="1918882"/>
            <a:ext cx="1663601" cy="1663601"/>
          </a:xfrm>
          <a:prstGeom prst="rect">
            <a:avLst/>
          </a:prstGeom>
          <a:noFill/>
          <a:effectLst>
            <a:glow rad="755992">
              <a:schemeClr val="bg1">
                <a:alpha val="27895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Free Vectors | Children who can't speak English, don't understand the  language">
            <a:extLst>
              <a:ext uri="{FF2B5EF4-FFF2-40B4-BE49-F238E27FC236}">
                <a16:creationId xmlns:a16="http://schemas.microsoft.com/office/drawing/2014/main" xmlns="" id="{4EAC4A2D-07FA-46D2-93F7-7A0F4D178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1714" y="1855893"/>
            <a:ext cx="1718973" cy="1718973"/>
          </a:xfrm>
          <a:prstGeom prst="rect">
            <a:avLst/>
          </a:prstGeom>
          <a:noFill/>
          <a:effectLst>
            <a:glow rad="755992">
              <a:schemeClr val="bg1">
                <a:alpha val="27895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eep quiet Vectors &amp; Illustrations for Free Download | Freepik">
            <a:extLst>
              <a:ext uri="{FF2B5EF4-FFF2-40B4-BE49-F238E27FC236}">
                <a16:creationId xmlns:a16="http://schemas.microsoft.com/office/drawing/2014/main" xmlns="" id="{D5440F3C-616B-4C18-9E0D-13C5ACD16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51274" y="1918882"/>
            <a:ext cx="1660111" cy="1660111"/>
          </a:xfrm>
          <a:prstGeom prst="rect">
            <a:avLst/>
          </a:prstGeom>
          <a:noFill/>
          <a:effectLst>
            <a:glow rad="755992">
              <a:schemeClr val="bg1">
                <a:alpha val="27895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Raise Your Hand Vector Art, Icons, and Graphics for Free Download">
            <a:extLst>
              <a:ext uri="{FF2B5EF4-FFF2-40B4-BE49-F238E27FC236}">
                <a16:creationId xmlns:a16="http://schemas.microsoft.com/office/drawing/2014/main" xmlns="" id="{DE155C8A-18FE-4312-A4D9-96DCC81E41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2551"/>
          <a:stretch/>
        </p:blipFill>
        <p:spPr bwMode="auto">
          <a:xfrm>
            <a:off x="3528334" y="4300227"/>
            <a:ext cx="1773380" cy="1460502"/>
          </a:xfrm>
          <a:prstGeom prst="rect">
            <a:avLst/>
          </a:prstGeom>
          <a:noFill/>
          <a:effectLst>
            <a:glow rad="755992">
              <a:schemeClr val="bg1">
                <a:alpha val="27895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Girl Sitting at the Desk in Classroom and smiling, back to school 5234680  Vector Art at Vecteezy">
            <a:extLst>
              <a:ext uri="{FF2B5EF4-FFF2-40B4-BE49-F238E27FC236}">
                <a16:creationId xmlns:a16="http://schemas.microsoft.com/office/drawing/2014/main" xmlns="" id="{0692227C-4E17-4163-B786-64DBCEEF9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13493" y="4297975"/>
            <a:ext cx="1522508" cy="1522508"/>
          </a:xfrm>
          <a:prstGeom prst="rect">
            <a:avLst/>
          </a:prstGeom>
          <a:noFill/>
          <a:effectLst>
            <a:glow rad="755992">
              <a:schemeClr val="bg1">
                <a:alpha val="27895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ounded Rectangle 4">
            <a:extLst>
              <a:ext uri="{FF2B5EF4-FFF2-40B4-BE49-F238E27FC236}">
                <a16:creationId xmlns:a16="http://schemas.microsoft.com/office/drawing/2014/main" xmlns="" id="{00014F2F-B5D5-4963-9461-D46F1E5B58C6}"/>
              </a:ext>
            </a:extLst>
          </p:cNvPr>
          <p:cNvSpPr/>
          <p:nvPr/>
        </p:nvSpPr>
        <p:spPr>
          <a:xfrm>
            <a:off x="2091863" y="3643683"/>
            <a:ext cx="1967344" cy="51928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7030A0"/>
                </a:solidFill>
                <a:latin typeface="Gotham Rounded Medium" panose="02000000000000000000" pitchFamily="2" charset="0"/>
              </a:rPr>
              <a:t>1.</a:t>
            </a:r>
            <a:r>
              <a:rPr lang="x-none" sz="2400" dirty="0" smtClean="0">
                <a:solidFill>
                  <a:srgbClr val="7030A0"/>
                </a:solidFill>
                <a:latin typeface="Gotham Rounded Medium" panose="02000000000000000000" pitchFamily="2" charset="0"/>
              </a:rPr>
              <a:t>Listen</a:t>
            </a:r>
            <a:endParaRPr lang="x-none" sz="2400" dirty="0">
              <a:solidFill>
                <a:srgbClr val="7030A0"/>
              </a:solidFill>
              <a:latin typeface="Gotham Rounded Medium" panose="02000000000000000000" pitchFamily="2" charset="0"/>
            </a:endParaRPr>
          </a:p>
        </p:txBody>
      </p:sp>
      <p:sp>
        <p:nvSpPr>
          <p:cNvPr id="23" name="Rounded Rectangle 5">
            <a:extLst>
              <a:ext uri="{FF2B5EF4-FFF2-40B4-BE49-F238E27FC236}">
                <a16:creationId xmlns:a16="http://schemas.microsoft.com/office/drawing/2014/main" xmlns="" id="{B811CA1F-874D-4451-8295-5C40FF1C3476}"/>
              </a:ext>
            </a:extLst>
          </p:cNvPr>
          <p:cNvSpPr/>
          <p:nvPr/>
        </p:nvSpPr>
        <p:spPr>
          <a:xfrm>
            <a:off x="5096291" y="3677648"/>
            <a:ext cx="2193579" cy="49854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7030A0"/>
                </a:solidFill>
                <a:latin typeface="Gotham Rounded Medium" panose="02000000000000000000" pitchFamily="2" charset="0"/>
              </a:rPr>
              <a:t>2.</a:t>
            </a:r>
            <a:r>
              <a:rPr lang="x-none" sz="2400" dirty="0" smtClean="0">
                <a:solidFill>
                  <a:srgbClr val="7030A0"/>
                </a:solidFill>
                <a:latin typeface="Gotham Rounded Medium" panose="02000000000000000000" pitchFamily="2" charset="0"/>
              </a:rPr>
              <a:t>Speak </a:t>
            </a:r>
            <a:r>
              <a:rPr lang="x-none" sz="2400" dirty="0">
                <a:solidFill>
                  <a:srgbClr val="7030A0"/>
                </a:solidFill>
                <a:latin typeface="Gotham Rounded Medium" panose="02000000000000000000" pitchFamily="2" charset="0"/>
              </a:rPr>
              <a:t>English</a:t>
            </a:r>
          </a:p>
        </p:txBody>
      </p:sp>
      <p:sp>
        <p:nvSpPr>
          <p:cNvPr id="24" name="Rounded Rectangle 6">
            <a:extLst>
              <a:ext uri="{FF2B5EF4-FFF2-40B4-BE49-F238E27FC236}">
                <a16:creationId xmlns:a16="http://schemas.microsoft.com/office/drawing/2014/main" xmlns="" id="{77D76F6C-A392-416B-BA1E-E922440B6173}"/>
              </a:ext>
            </a:extLst>
          </p:cNvPr>
          <p:cNvSpPr/>
          <p:nvPr/>
        </p:nvSpPr>
        <p:spPr>
          <a:xfrm>
            <a:off x="8326954" y="3700775"/>
            <a:ext cx="1934645" cy="47761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7030A0"/>
                </a:solidFill>
                <a:latin typeface="Gotham Rounded Medium" panose="02000000000000000000" pitchFamily="2" charset="0"/>
              </a:rPr>
              <a:t>3.</a:t>
            </a:r>
            <a:r>
              <a:rPr lang="x-none" sz="2400" dirty="0" smtClean="0">
                <a:solidFill>
                  <a:srgbClr val="7030A0"/>
                </a:solidFill>
                <a:latin typeface="Gotham Rounded Medium" panose="02000000000000000000" pitchFamily="2" charset="0"/>
              </a:rPr>
              <a:t>Be </a:t>
            </a:r>
            <a:r>
              <a:rPr lang="x-none" sz="2400" dirty="0">
                <a:solidFill>
                  <a:srgbClr val="7030A0"/>
                </a:solidFill>
                <a:latin typeface="Gotham Rounded Medium" panose="02000000000000000000" pitchFamily="2" charset="0"/>
              </a:rPr>
              <a:t>quiet</a:t>
            </a:r>
          </a:p>
        </p:txBody>
      </p:sp>
      <p:sp>
        <p:nvSpPr>
          <p:cNvPr id="25" name="Rounded Rectangle 27">
            <a:extLst>
              <a:ext uri="{FF2B5EF4-FFF2-40B4-BE49-F238E27FC236}">
                <a16:creationId xmlns:a16="http://schemas.microsoft.com/office/drawing/2014/main" xmlns="" id="{A9F5ACE6-D431-49FD-BB87-2AC1713E3E56}"/>
              </a:ext>
            </a:extLst>
          </p:cNvPr>
          <p:cNvSpPr/>
          <p:nvPr/>
        </p:nvSpPr>
        <p:spPr>
          <a:xfrm>
            <a:off x="3291150" y="5861133"/>
            <a:ext cx="2471565" cy="55481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7030A0"/>
                </a:solidFill>
                <a:latin typeface="Gotham Rounded Medium" panose="02000000000000000000" pitchFamily="2" charset="0"/>
              </a:rPr>
              <a:t>4.</a:t>
            </a:r>
            <a:r>
              <a:rPr lang="x-none" sz="2400" dirty="0" smtClean="0">
                <a:solidFill>
                  <a:srgbClr val="7030A0"/>
                </a:solidFill>
                <a:latin typeface="Gotham Rounded Medium" panose="02000000000000000000" pitchFamily="2" charset="0"/>
              </a:rPr>
              <a:t>Raise </a:t>
            </a:r>
            <a:r>
              <a:rPr lang="x-none" sz="2400" dirty="0">
                <a:solidFill>
                  <a:srgbClr val="7030A0"/>
                </a:solidFill>
                <a:latin typeface="Gotham Rounded Medium" panose="02000000000000000000" pitchFamily="2" charset="0"/>
              </a:rPr>
              <a:t>your hand</a:t>
            </a:r>
          </a:p>
        </p:txBody>
      </p:sp>
      <p:sp>
        <p:nvSpPr>
          <p:cNvPr id="26" name="Rounded Rectangle 28">
            <a:extLst>
              <a:ext uri="{FF2B5EF4-FFF2-40B4-BE49-F238E27FC236}">
                <a16:creationId xmlns:a16="http://schemas.microsoft.com/office/drawing/2014/main" xmlns="" id="{D90CDC0E-CA76-4212-8C19-D3A1060C98D0}"/>
              </a:ext>
            </a:extLst>
          </p:cNvPr>
          <p:cNvSpPr/>
          <p:nvPr/>
        </p:nvSpPr>
        <p:spPr>
          <a:xfrm>
            <a:off x="6830992" y="5923174"/>
            <a:ext cx="2087510" cy="49277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7030A0"/>
                </a:solidFill>
                <a:latin typeface="Gotham Rounded Medium" panose="02000000000000000000" pitchFamily="2" charset="0"/>
              </a:rPr>
              <a:t>5.</a:t>
            </a:r>
            <a:r>
              <a:rPr lang="x-none" sz="2400" dirty="0" smtClean="0">
                <a:solidFill>
                  <a:srgbClr val="7030A0"/>
                </a:solidFill>
                <a:latin typeface="Gotham Rounded Medium" panose="02000000000000000000" pitchFamily="2" charset="0"/>
              </a:rPr>
              <a:t>Sit </a:t>
            </a:r>
            <a:r>
              <a:rPr lang="x-none" sz="2400" dirty="0">
                <a:solidFill>
                  <a:srgbClr val="7030A0"/>
                </a:solidFill>
                <a:latin typeface="Gotham Rounded Medium" panose="02000000000000000000" pitchFamily="2" charset="0"/>
              </a:rPr>
              <a:t>nicely</a:t>
            </a:r>
          </a:p>
        </p:txBody>
      </p:sp>
      <p:pic>
        <p:nvPicPr>
          <p:cNvPr id="27" name="page-turn-100277.mp3">
            <a:hlinkClick r:id="" action="ppaction://media"/>
            <a:extLst>
              <a:ext uri="{FF2B5EF4-FFF2-40B4-BE49-F238E27FC236}">
                <a16:creationId xmlns:a16="http://schemas.microsoft.com/office/drawing/2014/main" xmlns="" id="{C56687D9-2C75-4FDA-90CC-41EFAC19E84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200451" y="-2196396"/>
            <a:ext cx="1525301" cy="152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2162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2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Pham-0936082789">
            <a:extLst>
              <a:ext uri="{FF2B5EF4-FFF2-40B4-BE49-F238E27FC236}">
                <a16:creationId xmlns:a16="http://schemas.microsoft.com/office/drawing/2014/main" xmlns="" id="{5BED9F8D-BBBF-FB0A-B394-B720DFF332E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05605" y="1464211"/>
            <a:ext cx="8588484" cy="1882303"/>
          </a:xfrm>
          <a:prstGeom prst="rect">
            <a:avLst/>
          </a:prstGeom>
        </p:spPr>
      </p:pic>
      <p:pic>
        <p:nvPicPr>
          <p:cNvPr id="8" name="MsPham-0936082789">
            <a:extLst>
              <a:ext uri="{FF2B5EF4-FFF2-40B4-BE49-F238E27FC236}">
                <a16:creationId xmlns:a16="http://schemas.microsoft.com/office/drawing/2014/main" xmlns="" id="{B22C6F89-4E08-E44A-42AF-CDD2D3EDC2C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859702" y="3200006"/>
            <a:ext cx="6843353" cy="3086367"/>
          </a:xfrm>
          <a:prstGeom prst="rect">
            <a:avLst/>
          </a:prstGeom>
        </p:spPr>
      </p:pic>
      <p:pic>
        <p:nvPicPr>
          <p:cNvPr id="11" name="CD1 TRACK 53">
            <a:hlinkClick r:id="" action="ppaction://media"/>
            <a:extLst>
              <a:ext uri="{FF2B5EF4-FFF2-40B4-BE49-F238E27FC236}">
                <a16:creationId xmlns:a16="http://schemas.microsoft.com/office/drawing/2014/main" xmlns="" id="{83F15229-4C76-B295-5E92-612067E42F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9735874" y="-948540"/>
            <a:ext cx="487363" cy="487363"/>
          </a:xfrm>
          <a:prstGeom prst="rect">
            <a:avLst/>
          </a:prstGeom>
        </p:spPr>
      </p:pic>
      <p:pic>
        <p:nvPicPr>
          <p:cNvPr id="12" name="CD1 TRACK 5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7">
                  <p14:trim st="5765" end="3406.125"/>
                </p14:media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-990724" y="1464211"/>
            <a:ext cx="487363" cy="487363"/>
          </a:xfrm>
          <a:prstGeom prst="rect">
            <a:avLst/>
          </a:prstGeom>
        </p:spPr>
      </p:pic>
      <p:pic>
        <p:nvPicPr>
          <p:cNvPr id="13" name="CD1 TRACK 5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7">
                  <p14:trim st="8690" end="1121.125"/>
                </p14:media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5099847" y="7457624"/>
            <a:ext cx="487363" cy="487363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xmlns="" id="{8B51BAAC-B95A-84DD-5545-752BA639BF97}"/>
              </a:ext>
            </a:extLst>
          </p:cNvPr>
          <p:cNvSpPr txBox="1"/>
          <p:nvPr/>
        </p:nvSpPr>
        <p:spPr>
          <a:xfrm>
            <a:off x="1947676" y="301257"/>
            <a:ext cx="7935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13C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Listen and practice.</a:t>
            </a:r>
            <a:endParaRPr lang="en-US" sz="1400" b="1" dirty="0">
              <a:solidFill>
                <a:srgbClr val="F13C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xmlns="" id="{C0D6242A-ED88-C4BF-FAB1-ABD9DF680A3C}"/>
              </a:ext>
            </a:extLst>
          </p:cNvPr>
          <p:cNvSpPr/>
          <p:nvPr/>
        </p:nvSpPr>
        <p:spPr>
          <a:xfrm rot="16200000">
            <a:off x="1252116" y="115498"/>
            <a:ext cx="496381" cy="894739"/>
          </a:xfrm>
          <a:prstGeom prst="flowChartOffpageConnector">
            <a:avLst/>
          </a:prstGeom>
          <a:solidFill>
            <a:srgbClr val="F35A43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vert="vert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lang="en-US" sz="28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B</a:t>
            </a:r>
            <a:endParaRPr lang="en-US" sz="28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6" name="MsPham-0936082789">
            <a:extLst>
              <a:ext uri="{FF2B5EF4-FFF2-40B4-BE49-F238E27FC236}">
                <a16:creationId xmlns:a16="http://schemas.microsoft.com/office/drawing/2014/main" xmlns="" id="{A79D90CE-2A66-3CFE-C85F-AB4FABA5F1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15365" y="271668"/>
            <a:ext cx="612376" cy="620127"/>
          </a:xfrm>
          <a:prstGeom prst="rect">
            <a:avLst/>
          </a:prstGeom>
        </p:spPr>
      </p:pic>
      <p:pic>
        <p:nvPicPr>
          <p:cNvPr id="7" name="MsPham-0936082789">
            <a:extLst>
              <a:ext uri="{FF2B5EF4-FFF2-40B4-BE49-F238E27FC236}">
                <a16:creationId xmlns:a16="http://schemas.microsoft.com/office/drawing/2014/main" xmlns="" id="{6EC2238A-0A03-FCBA-B51E-C7892C49C8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95219" y="2038865"/>
            <a:ext cx="5617287" cy="524301"/>
          </a:xfrm>
          <a:prstGeom prst="rect">
            <a:avLst/>
          </a:prstGeom>
        </p:spPr>
      </p:pic>
      <p:pic>
        <p:nvPicPr>
          <p:cNvPr id="9" name="MsPham-0936082789">
            <a:extLst>
              <a:ext uri="{FF2B5EF4-FFF2-40B4-BE49-F238E27FC236}">
                <a16:creationId xmlns:a16="http://schemas.microsoft.com/office/drawing/2014/main" xmlns="" id="{A48456DA-AEEC-CF51-3EC9-FA1903A17E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41357" y="4938696"/>
            <a:ext cx="2467788" cy="6634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430429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vide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vide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delay="0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40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76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xmlns="" id="{90BB073A-DE17-4CDF-97E0-BF6A5A3AFB43}"/>
              </a:ext>
            </a:extLst>
          </p:cNvPr>
          <p:cNvSpPr txBox="1"/>
          <p:nvPr/>
        </p:nvSpPr>
        <p:spPr>
          <a:xfrm>
            <a:off x="441959" y="4270525"/>
            <a:ext cx="1151128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13C2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Cooper" panose="020B7200000000000000" pitchFamily="34" charset="0"/>
                <a:ea typeface="字魂7号-温暖童稚体" panose="00000500000000000000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sz="15000" dirty="0">
                <a:latin typeface="Forte" panose="03060902040502070203" pitchFamily="66" charset="0"/>
              </a:rPr>
              <a:t>Practice</a:t>
            </a:r>
            <a:endParaRPr lang="zh-CN" altLang="en-US" sz="15000" dirty="0">
              <a:latin typeface="Forte" panose="03060902040502070203" pitchFamily="66" charset="0"/>
            </a:endParaRPr>
          </a:p>
        </p:txBody>
      </p:sp>
      <p:pic>
        <p:nvPicPr>
          <p:cNvPr id="8" name="MsPham-0936082789">
            <a:extLst>
              <a:ext uri="{FF2B5EF4-FFF2-40B4-BE49-F238E27FC236}">
                <a16:creationId xmlns:a16="http://schemas.microsoft.com/office/drawing/2014/main" xmlns="" id="{71452FD2-7552-6D37-B7F3-DC5B15CC00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752222" y="341710"/>
            <a:ext cx="6281155" cy="359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02750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109220E-B87E-2A7C-6B72-CD598B1E39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6460"/>
          <a:stretch/>
        </p:blipFill>
        <p:spPr>
          <a:xfrm>
            <a:off x="1040221" y="329183"/>
            <a:ext cx="6408975" cy="5560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F2B86FA-1124-9629-0CA4-B1404E870EC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71575" y="3707969"/>
            <a:ext cx="9684790" cy="26451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BCDB071-0368-5179-AAD6-6C3FFA53FAA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40221" y="1193920"/>
            <a:ext cx="9351933" cy="2514049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xmlns="" id="{E7D31201-DE0B-B8B0-7C99-5DB9F84CB457}"/>
              </a:ext>
            </a:extLst>
          </p:cNvPr>
          <p:cNvSpPr/>
          <p:nvPr/>
        </p:nvSpPr>
        <p:spPr>
          <a:xfrm>
            <a:off x="3596661" y="4620922"/>
            <a:ext cx="1469861" cy="875228"/>
          </a:xfrm>
          <a:prstGeom prst="ellipse">
            <a:avLst/>
          </a:prstGeom>
          <a:noFill/>
          <a:ln w="38100"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591037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5825C2C-FB79-801D-5A72-9381E566320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42857" y="1094973"/>
            <a:ext cx="9327594" cy="30254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DBEF9B6-94A7-5FA4-EC6B-B0BA1E4BD79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21357" y="3630024"/>
            <a:ext cx="9447567" cy="269009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25DB66E-35A4-3D7B-BE04-72D2A25F39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6460"/>
          <a:stretch/>
        </p:blipFill>
        <p:spPr>
          <a:xfrm>
            <a:off x="1040221" y="329183"/>
            <a:ext cx="6408975" cy="556013"/>
          </a:xfrm>
          <a:prstGeom prst="rect">
            <a:avLst/>
          </a:pr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xmlns="" id="{6D46223A-F5D5-90EE-1A3A-86BBAB5F4B0B}"/>
              </a:ext>
            </a:extLst>
          </p:cNvPr>
          <p:cNvSpPr/>
          <p:nvPr/>
        </p:nvSpPr>
        <p:spPr>
          <a:xfrm>
            <a:off x="5490772" y="2055004"/>
            <a:ext cx="1609821" cy="875228"/>
          </a:xfrm>
          <a:prstGeom prst="ellipse">
            <a:avLst/>
          </a:prstGeom>
          <a:noFill/>
          <a:ln w="38100"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xmlns="" id="{6C3CE3B3-2DDD-4332-AFFB-41E1B6D20A12}"/>
              </a:ext>
            </a:extLst>
          </p:cNvPr>
          <p:cNvSpPr/>
          <p:nvPr/>
        </p:nvSpPr>
        <p:spPr>
          <a:xfrm>
            <a:off x="3739727" y="4614702"/>
            <a:ext cx="1609821" cy="875228"/>
          </a:xfrm>
          <a:prstGeom prst="ellipse">
            <a:avLst/>
          </a:prstGeom>
          <a:noFill/>
          <a:ln w="38100"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80129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3B400C5-6A84-8DE9-ECB5-B6F34B234EF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03198" y="1149765"/>
            <a:ext cx="9609310" cy="28425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7014F0C-0D9C-E4AD-96E5-ABA7C26EE8C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10874" y="3849368"/>
            <a:ext cx="9393959" cy="24995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CCA5ED1-E433-2895-6082-8219396FF8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6460"/>
          <a:stretch/>
        </p:blipFill>
        <p:spPr>
          <a:xfrm>
            <a:off x="1040221" y="329183"/>
            <a:ext cx="6408975" cy="556013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xmlns="" id="{50608E35-DB4A-2596-49B0-E6321E1911A9}"/>
              </a:ext>
            </a:extLst>
          </p:cNvPr>
          <p:cNvSpPr/>
          <p:nvPr/>
        </p:nvSpPr>
        <p:spPr>
          <a:xfrm>
            <a:off x="3509777" y="2133404"/>
            <a:ext cx="1469861" cy="875228"/>
          </a:xfrm>
          <a:prstGeom prst="ellipse">
            <a:avLst/>
          </a:prstGeom>
          <a:noFill/>
          <a:ln w="38100"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xmlns="" id="{9442CE83-D7DB-3FA5-8594-7F106ED377A7}"/>
              </a:ext>
            </a:extLst>
          </p:cNvPr>
          <p:cNvSpPr/>
          <p:nvPr/>
        </p:nvSpPr>
        <p:spPr>
          <a:xfrm>
            <a:off x="3519108" y="4661542"/>
            <a:ext cx="1469861" cy="875228"/>
          </a:xfrm>
          <a:prstGeom prst="ellipse">
            <a:avLst/>
          </a:prstGeom>
          <a:noFill/>
          <a:ln w="38100"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07815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0727" y="249382"/>
            <a:ext cx="6756400" cy="633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53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solidFill>
            <a:srgbClr val="7964E1"/>
          </a:solidFill>
        </p:spPr>
        <p:txBody>
          <a:bodyPr/>
          <a:lstStyle/>
          <a:p>
            <a:endParaRPr lang="x-none" sz="1200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BD09EE55-29BB-1FA1-3F3C-4E1A3CCCB2DC}"/>
              </a:ext>
            </a:extLst>
          </p:cNvPr>
          <p:cNvGrpSpPr/>
          <p:nvPr/>
        </p:nvGrpSpPr>
        <p:grpSpPr>
          <a:xfrm>
            <a:off x="-390735" y="-15240"/>
            <a:ext cx="12973469" cy="7053625"/>
            <a:chOff x="-534515" y="-1874"/>
            <a:chExt cx="19460203" cy="10580437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xmlns="" id="{B89D0876-F4AC-C2F9-8433-3E40A40B8367}"/>
                </a:ext>
              </a:extLst>
            </p:cNvPr>
            <p:cNvGrpSpPr/>
            <p:nvPr/>
          </p:nvGrpSpPr>
          <p:grpSpPr>
            <a:xfrm>
              <a:off x="990600" y="0"/>
              <a:ext cx="3733800" cy="10287000"/>
              <a:chOff x="990600" y="0"/>
              <a:chExt cx="3733800" cy="10287000"/>
            </a:xfrm>
          </p:grpSpPr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xmlns="" id="{01F62109-99E5-40EA-66A4-6BE193F9F815}"/>
                  </a:ext>
                </a:extLst>
              </p:cNvPr>
              <p:cNvCxnSpPr/>
              <p:nvPr/>
            </p:nvCxnSpPr>
            <p:spPr>
              <a:xfrm>
                <a:off x="990600" y="0"/>
                <a:ext cx="0" cy="10287000"/>
              </a:xfrm>
              <a:prstGeom prst="line">
                <a:avLst/>
              </a:prstGeom>
              <a:ln w="57150" cap="flat" cmpd="sng" algn="ctr">
                <a:solidFill>
                  <a:schemeClr val="bg1">
                    <a:alpha val="39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xmlns="" id="{976566BE-3734-F0E8-97B6-A58CAC956060}"/>
                  </a:ext>
                </a:extLst>
              </p:cNvPr>
              <p:cNvCxnSpPr/>
              <p:nvPr/>
            </p:nvCxnSpPr>
            <p:spPr>
              <a:xfrm>
                <a:off x="1974908" y="0"/>
                <a:ext cx="0" cy="10287000"/>
              </a:xfrm>
              <a:prstGeom prst="line">
                <a:avLst/>
              </a:prstGeom>
              <a:ln w="57150" cap="flat" cmpd="sng" algn="ctr">
                <a:solidFill>
                  <a:schemeClr val="bg1">
                    <a:alpha val="39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xmlns="" id="{B32348DF-EE0D-57FB-79F7-ACBDC20B27AB}"/>
                  </a:ext>
                </a:extLst>
              </p:cNvPr>
              <p:cNvCxnSpPr/>
              <p:nvPr/>
            </p:nvCxnSpPr>
            <p:spPr>
              <a:xfrm>
                <a:off x="2895600" y="0"/>
                <a:ext cx="0" cy="10287000"/>
              </a:xfrm>
              <a:prstGeom prst="line">
                <a:avLst/>
              </a:prstGeom>
              <a:ln w="57150" cap="flat" cmpd="sng" algn="ctr">
                <a:solidFill>
                  <a:schemeClr val="bg1">
                    <a:alpha val="39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xmlns="" id="{AED8A02D-74C4-46A9-0327-DA85B9D36D69}"/>
                  </a:ext>
                </a:extLst>
              </p:cNvPr>
              <p:cNvCxnSpPr/>
              <p:nvPr/>
            </p:nvCxnSpPr>
            <p:spPr>
              <a:xfrm>
                <a:off x="3810000" y="0"/>
                <a:ext cx="0" cy="10287000"/>
              </a:xfrm>
              <a:prstGeom prst="line">
                <a:avLst/>
              </a:prstGeom>
              <a:ln w="57150" cap="flat" cmpd="sng" algn="ctr">
                <a:solidFill>
                  <a:schemeClr val="bg1">
                    <a:alpha val="39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xmlns="" id="{96471B5B-1CF7-E307-4DBD-5BC481855A69}"/>
                  </a:ext>
                </a:extLst>
              </p:cNvPr>
              <p:cNvCxnSpPr/>
              <p:nvPr/>
            </p:nvCxnSpPr>
            <p:spPr>
              <a:xfrm>
                <a:off x="4724400" y="0"/>
                <a:ext cx="0" cy="10287000"/>
              </a:xfrm>
              <a:prstGeom prst="line">
                <a:avLst/>
              </a:prstGeom>
              <a:ln w="57150" cap="flat" cmpd="sng" algn="ctr">
                <a:solidFill>
                  <a:schemeClr val="bg1">
                    <a:alpha val="39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xmlns="" id="{C77CAB05-F6D6-A684-3EDC-C9FC2640D467}"/>
                </a:ext>
              </a:extLst>
            </p:cNvPr>
            <p:cNvGrpSpPr/>
            <p:nvPr/>
          </p:nvGrpSpPr>
          <p:grpSpPr>
            <a:xfrm>
              <a:off x="5638800" y="-1874"/>
              <a:ext cx="3733800" cy="10287000"/>
              <a:chOff x="990600" y="0"/>
              <a:chExt cx="3733800" cy="10287000"/>
            </a:xfrm>
          </p:grpSpPr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xmlns="" id="{5DCF1328-1956-0A49-EF7C-97506C0E822D}"/>
                  </a:ext>
                </a:extLst>
              </p:cNvPr>
              <p:cNvCxnSpPr/>
              <p:nvPr/>
            </p:nvCxnSpPr>
            <p:spPr>
              <a:xfrm>
                <a:off x="990600" y="0"/>
                <a:ext cx="0" cy="10287000"/>
              </a:xfrm>
              <a:prstGeom prst="line">
                <a:avLst/>
              </a:prstGeom>
              <a:ln w="57150" cap="flat" cmpd="sng" algn="ctr">
                <a:solidFill>
                  <a:schemeClr val="bg1">
                    <a:alpha val="39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xmlns="" id="{B27E2579-AE1A-C10D-C44A-E82D95F1A73C}"/>
                  </a:ext>
                </a:extLst>
              </p:cNvPr>
              <p:cNvCxnSpPr/>
              <p:nvPr/>
            </p:nvCxnSpPr>
            <p:spPr>
              <a:xfrm>
                <a:off x="1974908" y="0"/>
                <a:ext cx="0" cy="10287000"/>
              </a:xfrm>
              <a:prstGeom prst="line">
                <a:avLst/>
              </a:prstGeom>
              <a:ln w="57150" cap="flat" cmpd="sng" algn="ctr">
                <a:solidFill>
                  <a:schemeClr val="bg1">
                    <a:alpha val="39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xmlns="" id="{2895B769-9F16-16EF-443A-BF3072F77872}"/>
                  </a:ext>
                </a:extLst>
              </p:cNvPr>
              <p:cNvCxnSpPr/>
              <p:nvPr/>
            </p:nvCxnSpPr>
            <p:spPr>
              <a:xfrm>
                <a:off x="2895600" y="0"/>
                <a:ext cx="0" cy="10287000"/>
              </a:xfrm>
              <a:prstGeom prst="line">
                <a:avLst/>
              </a:prstGeom>
              <a:ln w="57150" cap="flat" cmpd="sng" algn="ctr">
                <a:solidFill>
                  <a:schemeClr val="bg1">
                    <a:alpha val="39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xmlns="" id="{DD4335ED-21B3-FE80-9C93-45F14FCB460B}"/>
                  </a:ext>
                </a:extLst>
              </p:cNvPr>
              <p:cNvCxnSpPr/>
              <p:nvPr/>
            </p:nvCxnSpPr>
            <p:spPr>
              <a:xfrm>
                <a:off x="3810000" y="0"/>
                <a:ext cx="0" cy="10287000"/>
              </a:xfrm>
              <a:prstGeom prst="line">
                <a:avLst/>
              </a:prstGeom>
              <a:ln w="57150" cap="flat" cmpd="sng" algn="ctr">
                <a:solidFill>
                  <a:schemeClr val="bg1">
                    <a:alpha val="39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xmlns="" id="{AD969EA7-D1D0-386C-1B2F-093C2F12AF9A}"/>
                  </a:ext>
                </a:extLst>
              </p:cNvPr>
              <p:cNvCxnSpPr/>
              <p:nvPr/>
            </p:nvCxnSpPr>
            <p:spPr>
              <a:xfrm>
                <a:off x="4724400" y="0"/>
                <a:ext cx="0" cy="10287000"/>
              </a:xfrm>
              <a:prstGeom prst="line">
                <a:avLst/>
              </a:prstGeom>
              <a:ln w="57150" cap="flat" cmpd="sng" algn="ctr">
                <a:solidFill>
                  <a:schemeClr val="bg1">
                    <a:alpha val="39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xmlns="" id="{AF757FA9-6564-5682-0BBF-2217F88FAA2E}"/>
                </a:ext>
              </a:extLst>
            </p:cNvPr>
            <p:cNvGrpSpPr/>
            <p:nvPr/>
          </p:nvGrpSpPr>
          <p:grpSpPr>
            <a:xfrm>
              <a:off x="10347934" y="0"/>
              <a:ext cx="3733800" cy="10287000"/>
              <a:chOff x="990600" y="0"/>
              <a:chExt cx="3733800" cy="10287000"/>
            </a:xfrm>
          </p:grpSpPr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xmlns="" id="{EC16F60A-0360-E432-EF47-82032D7D31F9}"/>
                  </a:ext>
                </a:extLst>
              </p:cNvPr>
              <p:cNvCxnSpPr/>
              <p:nvPr/>
            </p:nvCxnSpPr>
            <p:spPr>
              <a:xfrm>
                <a:off x="990600" y="0"/>
                <a:ext cx="0" cy="10287000"/>
              </a:xfrm>
              <a:prstGeom prst="line">
                <a:avLst/>
              </a:prstGeom>
              <a:ln w="57150" cap="flat" cmpd="sng" algn="ctr">
                <a:solidFill>
                  <a:schemeClr val="bg1">
                    <a:alpha val="39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xmlns="" id="{65721E63-97BE-0E8D-17D0-E6D8E85B230A}"/>
                  </a:ext>
                </a:extLst>
              </p:cNvPr>
              <p:cNvCxnSpPr/>
              <p:nvPr/>
            </p:nvCxnSpPr>
            <p:spPr>
              <a:xfrm>
                <a:off x="1974908" y="0"/>
                <a:ext cx="0" cy="10287000"/>
              </a:xfrm>
              <a:prstGeom prst="line">
                <a:avLst/>
              </a:prstGeom>
              <a:ln w="57150" cap="flat" cmpd="sng" algn="ctr">
                <a:solidFill>
                  <a:schemeClr val="bg1">
                    <a:alpha val="39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xmlns="" id="{3D2966D5-F4FC-4C41-3060-1FDFED876AD5}"/>
                  </a:ext>
                </a:extLst>
              </p:cNvPr>
              <p:cNvCxnSpPr/>
              <p:nvPr/>
            </p:nvCxnSpPr>
            <p:spPr>
              <a:xfrm>
                <a:off x="2895600" y="0"/>
                <a:ext cx="0" cy="10287000"/>
              </a:xfrm>
              <a:prstGeom prst="line">
                <a:avLst/>
              </a:prstGeom>
              <a:ln w="57150" cap="flat" cmpd="sng" algn="ctr">
                <a:solidFill>
                  <a:schemeClr val="bg1">
                    <a:alpha val="39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xmlns="" id="{7839D622-BC62-3CCC-1F2D-8DB513DDFCA0}"/>
                  </a:ext>
                </a:extLst>
              </p:cNvPr>
              <p:cNvCxnSpPr/>
              <p:nvPr/>
            </p:nvCxnSpPr>
            <p:spPr>
              <a:xfrm>
                <a:off x="3810000" y="0"/>
                <a:ext cx="0" cy="10287000"/>
              </a:xfrm>
              <a:prstGeom prst="line">
                <a:avLst/>
              </a:prstGeom>
              <a:ln w="57150" cap="flat" cmpd="sng" algn="ctr">
                <a:solidFill>
                  <a:schemeClr val="bg1">
                    <a:alpha val="39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xmlns="" id="{1CFA5687-306F-4914-6962-BBED26D8A662}"/>
                  </a:ext>
                </a:extLst>
              </p:cNvPr>
              <p:cNvCxnSpPr/>
              <p:nvPr/>
            </p:nvCxnSpPr>
            <p:spPr>
              <a:xfrm>
                <a:off x="4724400" y="0"/>
                <a:ext cx="0" cy="10287000"/>
              </a:xfrm>
              <a:prstGeom prst="line">
                <a:avLst/>
              </a:prstGeom>
              <a:ln w="57150" cap="flat" cmpd="sng" algn="ctr">
                <a:solidFill>
                  <a:schemeClr val="bg1">
                    <a:alpha val="39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xmlns="" id="{6FF8C186-7CD4-1557-1C5A-DC1044CEBD1E}"/>
                </a:ext>
              </a:extLst>
            </p:cNvPr>
            <p:cNvGrpSpPr/>
            <p:nvPr/>
          </p:nvGrpSpPr>
          <p:grpSpPr>
            <a:xfrm>
              <a:off x="15072549" y="56679"/>
              <a:ext cx="3733800" cy="10287001"/>
              <a:chOff x="990600" y="0"/>
              <a:chExt cx="3733800" cy="10287001"/>
            </a:xfrm>
          </p:grpSpPr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xmlns="" id="{EE7B5B34-E5E0-8CBC-1DDF-E864EA2334B9}"/>
                  </a:ext>
                </a:extLst>
              </p:cNvPr>
              <p:cNvCxnSpPr/>
              <p:nvPr/>
            </p:nvCxnSpPr>
            <p:spPr>
              <a:xfrm>
                <a:off x="990600" y="0"/>
                <a:ext cx="0" cy="10287000"/>
              </a:xfrm>
              <a:prstGeom prst="line">
                <a:avLst/>
              </a:prstGeom>
              <a:ln w="57150" cap="flat" cmpd="sng" algn="ctr">
                <a:solidFill>
                  <a:schemeClr val="bg1">
                    <a:alpha val="39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xmlns="" id="{2112874D-2121-E7E4-2D0A-A6CEEDF8BFE0}"/>
                  </a:ext>
                </a:extLst>
              </p:cNvPr>
              <p:cNvCxnSpPr/>
              <p:nvPr/>
            </p:nvCxnSpPr>
            <p:spPr>
              <a:xfrm>
                <a:off x="1974908" y="0"/>
                <a:ext cx="0" cy="10287000"/>
              </a:xfrm>
              <a:prstGeom prst="line">
                <a:avLst/>
              </a:prstGeom>
              <a:ln w="57150" cap="flat" cmpd="sng" algn="ctr">
                <a:solidFill>
                  <a:schemeClr val="bg1">
                    <a:alpha val="39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xmlns="" id="{A9812691-E7F3-D567-6FF4-F04CB5E108E8}"/>
                  </a:ext>
                </a:extLst>
              </p:cNvPr>
              <p:cNvCxnSpPr/>
              <p:nvPr/>
            </p:nvCxnSpPr>
            <p:spPr>
              <a:xfrm>
                <a:off x="2895600" y="0"/>
                <a:ext cx="0" cy="10287000"/>
              </a:xfrm>
              <a:prstGeom prst="line">
                <a:avLst/>
              </a:prstGeom>
              <a:ln w="57150" cap="flat" cmpd="sng" algn="ctr">
                <a:solidFill>
                  <a:schemeClr val="bg1">
                    <a:alpha val="39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xmlns="" id="{5A781321-FC5E-9793-ACD7-95DB6946CE28}"/>
                  </a:ext>
                </a:extLst>
              </p:cNvPr>
              <p:cNvCxnSpPr/>
              <p:nvPr/>
            </p:nvCxnSpPr>
            <p:spPr>
              <a:xfrm>
                <a:off x="3810000" y="0"/>
                <a:ext cx="0" cy="10287001"/>
              </a:xfrm>
              <a:prstGeom prst="line">
                <a:avLst/>
              </a:prstGeom>
              <a:ln w="57150" cap="flat" cmpd="sng" algn="ctr">
                <a:solidFill>
                  <a:schemeClr val="bg1">
                    <a:alpha val="39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xmlns="" id="{DC86637E-29F6-1B61-063B-7321A36BD52D}"/>
                  </a:ext>
                </a:extLst>
              </p:cNvPr>
              <p:cNvCxnSpPr/>
              <p:nvPr/>
            </p:nvCxnSpPr>
            <p:spPr>
              <a:xfrm>
                <a:off x="4724400" y="0"/>
                <a:ext cx="0" cy="10287000"/>
              </a:xfrm>
              <a:prstGeom prst="line">
                <a:avLst/>
              </a:prstGeom>
              <a:ln w="57150" cap="flat" cmpd="sng" algn="ctr">
                <a:solidFill>
                  <a:schemeClr val="bg1">
                    <a:alpha val="39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xmlns="" id="{19D5F7D1-6A5A-D402-6AF1-7DB80FD36DBB}"/>
                </a:ext>
              </a:extLst>
            </p:cNvPr>
            <p:cNvGrpSpPr/>
            <p:nvPr/>
          </p:nvGrpSpPr>
          <p:grpSpPr>
            <a:xfrm>
              <a:off x="-90244" y="952500"/>
              <a:ext cx="19015932" cy="2590800"/>
              <a:chOff x="-90244" y="952500"/>
              <a:chExt cx="19015932" cy="2590800"/>
            </a:xfrm>
          </p:grpSpPr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xmlns="" id="{04A5BA75-1B5E-64F8-5DEB-1889F9CE02B0}"/>
                  </a:ext>
                </a:extLst>
              </p:cNvPr>
              <p:cNvCxnSpPr/>
              <p:nvPr/>
            </p:nvCxnSpPr>
            <p:spPr>
              <a:xfrm>
                <a:off x="-90244" y="952500"/>
                <a:ext cx="18925688" cy="0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alpha val="33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xmlns="" id="{19C4C3C0-580C-510F-733D-6639D8378F6E}"/>
                  </a:ext>
                </a:extLst>
              </p:cNvPr>
              <p:cNvCxnSpPr/>
              <p:nvPr/>
            </p:nvCxnSpPr>
            <p:spPr>
              <a:xfrm>
                <a:off x="-90244" y="1847852"/>
                <a:ext cx="18925688" cy="0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alpha val="33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xmlns="" id="{D49A5609-2608-4C73-61B2-A06A6A414B46}"/>
                  </a:ext>
                </a:extLst>
              </p:cNvPr>
              <p:cNvCxnSpPr/>
              <p:nvPr/>
            </p:nvCxnSpPr>
            <p:spPr>
              <a:xfrm>
                <a:off x="0" y="2705100"/>
                <a:ext cx="18925688" cy="0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alpha val="33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xmlns="" id="{7C2EB574-8144-08C3-BBFD-3B00E7B9A9F1}"/>
                  </a:ext>
                </a:extLst>
              </p:cNvPr>
              <p:cNvCxnSpPr/>
              <p:nvPr/>
            </p:nvCxnSpPr>
            <p:spPr>
              <a:xfrm>
                <a:off x="0" y="3543300"/>
                <a:ext cx="18925688" cy="0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alpha val="33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xmlns="" id="{33973A10-DD1F-EB28-C75F-CC07F1613BF8}"/>
                </a:ext>
              </a:extLst>
            </p:cNvPr>
            <p:cNvGrpSpPr/>
            <p:nvPr/>
          </p:nvGrpSpPr>
          <p:grpSpPr>
            <a:xfrm>
              <a:off x="-534515" y="4441723"/>
              <a:ext cx="19015932" cy="2590800"/>
              <a:chOff x="-90244" y="952500"/>
              <a:chExt cx="19015932" cy="2590800"/>
            </a:xfrm>
          </p:grpSpPr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xmlns="" id="{3EBABED8-0C1B-893E-8ED8-47484CBB0769}"/>
                  </a:ext>
                </a:extLst>
              </p:cNvPr>
              <p:cNvCxnSpPr/>
              <p:nvPr/>
            </p:nvCxnSpPr>
            <p:spPr>
              <a:xfrm>
                <a:off x="-90244" y="952500"/>
                <a:ext cx="18925688" cy="0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alpha val="33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xmlns="" id="{F846E73B-440F-5880-682C-463DF8980041}"/>
                  </a:ext>
                </a:extLst>
              </p:cNvPr>
              <p:cNvCxnSpPr/>
              <p:nvPr/>
            </p:nvCxnSpPr>
            <p:spPr>
              <a:xfrm>
                <a:off x="-90244" y="1847852"/>
                <a:ext cx="18925688" cy="0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alpha val="33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xmlns="" id="{BA46BD88-05FD-CF6F-AD5C-825769D7DF90}"/>
                  </a:ext>
                </a:extLst>
              </p:cNvPr>
              <p:cNvCxnSpPr/>
              <p:nvPr/>
            </p:nvCxnSpPr>
            <p:spPr>
              <a:xfrm>
                <a:off x="0" y="2705100"/>
                <a:ext cx="18925688" cy="0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alpha val="33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xmlns="" id="{E8763D86-1206-2B32-E0E0-C598C93EDBB4}"/>
                  </a:ext>
                </a:extLst>
              </p:cNvPr>
              <p:cNvCxnSpPr/>
              <p:nvPr/>
            </p:nvCxnSpPr>
            <p:spPr>
              <a:xfrm>
                <a:off x="0" y="3543300"/>
                <a:ext cx="18925688" cy="0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alpha val="33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xmlns="" id="{FB34DBD9-994A-36A7-5AB7-D5A46A413929}"/>
                </a:ext>
              </a:extLst>
            </p:cNvPr>
            <p:cNvGrpSpPr/>
            <p:nvPr/>
          </p:nvGrpSpPr>
          <p:grpSpPr>
            <a:xfrm>
              <a:off x="-489393" y="7987763"/>
              <a:ext cx="19015932" cy="2590800"/>
              <a:chOff x="-90244" y="952500"/>
              <a:chExt cx="19015932" cy="2590800"/>
            </a:xfrm>
          </p:grpSpPr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xmlns="" id="{22004C6B-A81F-E7BC-94CA-AB4CE4250A1C}"/>
                  </a:ext>
                </a:extLst>
              </p:cNvPr>
              <p:cNvCxnSpPr/>
              <p:nvPr/>
            </p:nvCxnSpPr>
            <p:spPr>
              <a:xfrm>
                <a:off x="-90244" y="952500"/>
                <a:ext cx="18925688" cy="0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alpha val="33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xmlns="" id="{7974BCAF-F680-D9F8-159F-E65A93F2A607}"/>
                  </a:ext>
                </a:extLst>
              </p:cNvPr>
              <p:cNvCxnSpPr/>
              <p:nvPr/>
            </p:nvCxnSpPr>
            <p:spPr>
              <a:xfrm>
                <a:off x="-90244" y="1847852"/>
                <a:ext cx="18925688" cy="0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alpha val="33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xmlns="" id="{797709D3-A5FA-31F7-55CD-39A255266460}"/>
                  </a:ext>
                </a:extLst>
              </p:cNvPr>
              <p:cNvCxnSpPr/>
              <p:nvPr/>
            </p:nvCxnSpPr>
            <p:spPr>
              <a:xfrm>
                <a:off x="0" y="2705100"/>
                <a:ext cx="18925688" cy="0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alpha val="33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xmlns="" id="{216EEFDF-C7AF-7DED-E433-2E94B4F33C10}"/>
                  </a:ext>
                </a:extLst>
              </p:cNvPr>
              <p:cNvCxnSpPr/>
              <p:nvPr/>
            </p:nvCxnSpPr>
            <p:spPr>
              <a:xfrm>
                <a:off x="0" y="3543300"/>
                <a:ext cx="18925688" cy="0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alpha val="33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7" name="Freeform 4">
            <a:extLst>
              <a:ext uri="{FF2B5EF4-FFF2-40B4-BE49-F238E27FC236}">
                <a16:creationId xmlns:a16="http://schemas.microsoft.com/office/drawing/2014/main" xmlns="" id="{D80067D7-743D-1B82-C05E-D45785ADCB89}"/>
              </a:ext>
            </a:extLst>
          </p:cNvPr>
          <p:cNvSpPr/>
          <p:nvPr/>
        </p:nvSpPr>
        <p:spPr>
          <a:xfrm>
            <a:off x="2505608" y="445806"/>
            <a:ext cx="8653122" cy="5372087"/>
          </a:xfrm>
          <a:custGeom>
            <a:avLst/>
            <a:gdLst/>
            <a:ahLst/>
            <a:cxnLst/>
            <a:rect l="l" t="t" r="r" b="b"/>
            <a:pathLst>
              <a:path w="9822921" h="9894884">
                <a:moveTo>
                  <a:pt x="0" y="0"/>
                </a:moveTo>
                <a:lnTo>
                  <a:pt x="9822920" y="0"/>
                </a:lnTo>
                <a:lnTo>
                  <a:pt x="9822920" y="9894884"/>
                </a:lnTo>
                <a:lnTo>
                  <a:pt x="0" y="98948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 sz="1200"/>
          </a:p>
        </p:txBody>
      </p:sp>
      <p:pic>
        <p:nvPicPr>
          <p:cNvPr id="90" name="Picture 89" descr="A cartoon of a child&#10;&#10;Description automatically generated">
            <a:extLst>
              <a:ext uri="{FF2B5EF4-FFF2-40B4-BE49-F238E27FC236}">
                <a16:creationId xmlns:a16="http://schemas.microsoft.com/office/drawing/2014/main" xmlns="" id="{85A65881-FD8E-6401-6FC7-98277C1D91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5632" y="1868803"/>
            <a:ext cx="3007482" cy="3771287"/>
          </a:xfrm>
          <a:prstGeom prst="rect">
            <a:avLst/>
          </a:prstGeom>
        </p:spPr>
      </p:pic>
      <p:sp>
        <p:nvSpPr>
          <p:cNvPr id="91" name="Freeform 5">
            <a:extLst>
              <a:ext uri="{FF2B5EF4-FFF2-40B4-BE49-F238E27FC236}">
                <a16:creationId xmlns:a16="http://schemas.microsoft.com/office/drawing/2014/main" xmlns="" id="{D77276F6-5055-47FE-45BE-CE4F7C459C28}"/>
              </a:ext>
            </a:extLst>
          </p:cNvPr>
          <p:cNvSpPr/>
          <p:nvPr/>
        </p:nvSpPr>
        <p:spPr>
          <a:xfrm rot="3014849">
            <a:off x="9249933" y="4396750"/>
            <a:ext cx="467056" cy="1657222"/>
          </a:xfrm>
          <a:custGeom>
            <a:avLst/>
            <a:gdLst/>
            <a:ahLst/>
            <a:cxnLst/>
            <a:rect l="l" t="t" r="r" b="b"/>
            <a:pathLst>
              <a:path w="1293736" h="8023170">
                <a:moveTo>
                  <a:pt x="0" y="0"/>
                </a:moveTo>
                <a:lnTo>
                  <a:pt x="1293737" y="0"/>
                </a:lnTo>
                <a:lnTo>
                  <a:pt x="1293737" y="8023170"/>
                </a:lnTo>
                <a:lnTo>
                  <a:pt x="0" y="802317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 sz="12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F6EEECC-EC02-1F3C-DF74-AE62F499C40B}"/>
              </a:ext>
            </a:extLst>
          </p:cNvPr>
          <p:cNvSpPr txBox="1"/>
          <p:nvPr/>
        </p:nvSpPr>
        <p:spPr>
          <a:xfrm>
            <a:off x="2845096" y="2742442"/>
            <a:ext cx="650180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 dirty="0">
                <a:solidFill>
                  <a:srgbClr val="7964E1"/>
                </a:solidFill>
                <a:effectLst>
                  <a:outerShdw blurRad="54566" dist="96821" sx="101007" sy="101007" algn="l" rotWithShape="0">
                    <a:schemeClr val="accent4">
                      <a:alpha val="31000"/>
                    </a:schemeClr>
                  </a:outerShdw>
                </a:effectLst>
                <a:latin typeface="Forte" panose="03060902040502070203" pitchFamily="66" charset="0"/>
                <a:cs typeface="Gotham Rounded Bold" panose="02000000000000000000" charset="0"/>
              </a:rPr>
              <a:t>WRAP-UP!</a:t>
            </a:r>
          </a:p>
        </p:txBody>
      </p:sp>
    </p:spTree>
    <p:extLst>
      <p:ext uri="{BB962C8B-B14F-4D97-AF65-F5344CB8AC3E}">
        <p14:creationId xmlns:p14="http://schemas.microsoft.com/office/powerpoint/2010/main" xmlns="" val="2432204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E7E3488-74B7-0596-DB26-A35580A71473}"/>
              </a:ext>
            </a:extLst>
          </p:cNvPr>
          <p:cNvSpPr/>
          <p:nvPr/>
        </p:nvSpPr>
        <p:spPr>
          <a:xfrm>
            <a:off x="0" y="-5716"/>
            <a:ext cx="12192000" cy="6858000"/>
          </a:xfrm>
          <a:prstGeom prst="rect">
            <a:avLst/>
          </a:prstGeom>
          <a:solidFill>
            <a:srgbClr val="7964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20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A6E52998-E4EA-9FD0-86FD-E204E508FB08}"/>
              </a:ext>
            </a:extLst>
          </p:cNvPr>
          <p:cNvGrpSpPr/>
          <p:nvPr/>
        </p:nvGrpSpPr>
        <p:grpSpPr>
          <a:xfrm>
            <a:off x="535432" y="228600"/>
            <a:ext cx="11401044" cy="6313805"/>
            <a:chOff x="803148" y="342900"/>
            <a:chExt cx="17101566" cy="947070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F5174C43-71D0-0962-09E7-F40AF29858ED}"/>
                </a:ext>
              </a:extLst>
            </p:cNvPr>
            <p:cNvGrpSpPr/>
            <p:nvPr/>
          </p:nvGrpSpPr>
          <p:grpSpPr>
            <a:xfrm>
              <a:off x="803148" y="342900"/>
              <a:ext cx="1060704" cy="9340215"/>
              <a:chOff x="803148" y="342900"/>
              <a:chExt cx="1060704" cy="9340215"/>
            </a:xfrm>
          </p:grpSpPr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xmlns="" id="{9AC4E9F2-4BF1-D5DD-CC95-C357962A1A15}"/>
                  </a:ext>
                </a:extLst>
              </p:cNvPr>
              <p:cNvGrpSpPr/>
              <p:nvPr/>
            </p:nvGrpSpPr>
            <p:grpSpPr>
              <a:xfrm>
                <a:off x="803148" y="342900"/>
                <a:ext cx="1060704" cy="7821930"/>
                <a:chOff x="803148" y="342900"/>
                <a:chExt cx="1060704" cy="7821930"/>
              </a:xfrm>
            </p:grpSpPr>
            <p:sp>
              <p:nvSpPr>
                <p:cNvPr id="88" name="Oval 87">
                  <a:extLst>
                    <a:ext uri="{FF2B5EF4-FFF2-40B4-BE49-F238E27FC236}">
                      <a16:creationId xmlns:a16="http://schemas.microsoft.com/office/drawing/2014/main" xmlns="" id="{F1772001-6B32-1760-53C6-32B03F384FE9}"/>
                    </a:ext>
                  </a:extLst>
                </p:cNvPr>
                <p:cNvSpPr/>
                <p:nvPr/>
              </p:nvSpPr>
              <p:spPr>
                <a:xfrm>
                  <a:off x="876300" y="342900"/>
                  <a:ext cx="914400" cy="914400"/>
                </a:xfrm>
                <a:prstGeom prst="ellipse">
                  <a:avLst/>
                </a:prstGeom>
                <a:solidFill>
                  <a:schemeClr val="bg1">
                    <a:alpha val="28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1200"/>
                </a:p>
              </p:txBody>
            </p:sp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xmlns="" id="{48B7DD33-665E-D0C7-9721-42A7D7E17253}"/>
                    </a:ext>
                  </a:extLst>
                </p:cNvPr>
                <p:cNvSpPr/>
                <p:nvPr/>
              </p:nvSpPr>
              <p:spPr>
                <a:xfrm>
                  <a:off x="876300" y="3055620"/>
                  <a:ext cx="914400" cy="914400"/>
                </a:xfrm>
                <a:prstGeom prst="ellipse">
                  <a:avLst/>
                </a:prstGeom>
                <a:solidFill>
                  <a:schemeClr val="bg1">
                    <a:alpha val="28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1200"/>
                </a:p>
              </p:txBody>
            </p:sp>
            <p:sp>
              <p:nvSpPr>
                <p:cNvPr id="90" name="Triangle 7">
                  <a:extLst>
                    <a:ext uri="{FF2B5EF4-FFF2-40B4-BE49-F238E27FC236}">
                      <a16:creationId xmlns:a16="http://schemas.microsoft.com/office/drawing/2014/main" xmlns="" id="{2C036FE9-8F6C-462E-EFEA-A16F13672B8D}"/>
                    </a:ext>
                  </a:extLst>
                </p:cNvPr>
                <p:cNvSpPr/>
                <p:nvPr/>
              </p:nvSpPr>
              <p:spPr>
                <a:xfrm>
                  <a:off x="803148" y="1699260"/>
                  <a:ext cx="1060704" cy="914400"/>
                </a:xfrm>
                <a:prstGeom prst="triangle">
                  <a:avLst/>
                </a:prstGeom>
                <a:solidFill>
                  <a:schemeClr val="bg1">
                    <a:alpha val="28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1200"/>
                </a:p>
              </p:txBody>
            </p:sp>
            <p:sp>
              <p:nvSpPr>
                <p:cNvPr id="91" name="Triangle 9">
                  <a:extLst>
                    <a:ext uri="{FF2B5EF4-FFF2-40B4-BE49-F238E27FC236}">
                      <a16:creationId xmlns:a16="http://schemas.microsoft.com/office/drawing/2014/main" xmlns="" id="{A03BE67D-99FC-F8E6-9349-440965C7FBB2}"/>
                    </a:ext>
                  </a:extLst>
                </p:cNvPr>
                <p:cNvSpPr/>
                <p:nvPr/>
              </p:nvSpPr>
              <p:spPr>
                <a:xfrm>
                  <a:off x="803148" y="4400550"/>
                  <a:ext cx="1060704" cy="914400"/>
                </a:xfrm>
                <a:prstGeom prst="triangle">
                  <a:avLst/>
                </a:prstGeom>
                <a:solidFill>
                  <a:schemeClr val="bg1">
                    <a:alpha val="28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1200"/>
                </a:p>
              </p:txBody>
            </p:sp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xmlns="" id="{5A0B652F-2E4D-5598-DE9F-1F1C6CAC0D95}"/>
                    </a:ext>
                  </a:extLst>
                </p:cNvPr>
                <p:cNvSpPr/>
                <p:nvPr/>
              </p:nvSpPr>
              <p:spPr>
                <a:xfrm>
                  <a:off x="876300" y="5905500"/>
                  <a:ext cx="914400" cy="914400"/>
                </a:xfrm>
                <a:prstGeom prst="ellipse">
                  <a:avLst/>
                </a:prstGeom>
                <a:solidFill>
                  <a:schemeClr val="bg1">
                    <a:alpha val="28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1200"/>
                </a:p>
              </p:txBody>
            </p:sp>
            <p:sp>
              <p:nvSpPr>
                <p:cNvPr id="93" name="Triangle 11">
                  <a:extLst>
                    <a:ext uri="{FF2B5EF4-FFF2-40B4-BE49-F238E27FC236}">
                      <a16:creationId xmlns:a16="http://schemas.microsoft.com/office/drawing/2014/main" xmlns="" id="{BC2BCEE4-7DF2-099A-4220-E116D1D0735A}"/>
                    </a:ext>
                  </a:extLst>
                </p:cNvPr>
                <p:cNvSpPr/>
                <p:nvPr/>
              </p:nvSpPr>
              <p:spPr>
                <a:xfrm>
                  <a:off x="803148" y="7250430"/>
                  <a:ext cx="1060704" cy="914400"/>
                </a:xfrm>
                <a:prstGeom prst="triangle">
                  <a:avLst/>
                </a:prstGeom>
                <a:solidFill>
                  <a:schemeClr val="bg1">
                    <a:alpha val="28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1200"/>
                </a:p>
              </p:txBody>
            </p:sp>
          </p:grp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xmlns="" id="{01F2F8E0-2037-BF18-9FAE-C6344BE7B519}"/>
                  </a:ext>
                </a:extLst>
              </p:cNvPr>
              <p:cNvSpPr/>
              <p:nvPr/>
            </p:nvSpPr>
            <p:spPr>
              <a:xfrm>
                <a:off x="876300" y="8768715"/>
                <a:ext cx="914400" cy="914400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1200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BAE71AC4-8B80-48A6-9F82-0EBBBBBE1A0C}"/>
                </a:ext>
              </a:extLst>
            </p:cNvPr>
            <p:cNvGrpSpPr/>
            <p:nvPr/>
          </p:nvGrpSpPr>
          <p:grpSpPr>
            <a:xfrm>
              <a:off x="2583180" y="373380"/>
              <a:ext cx="1060704" cy="9340215"/>
              <a:chOff x="803148" y="342900"/>
              <a:chExt cx="1060704" cy="9340215"/>
            </a:xfrm>
          </p:grpSpPr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xmlns="" id="{D8C55418-67C8-C3CD-6BD3-72CEB605A19C}"/>
                  </a:ext>
                </a:extLst>
              </p:cNvPr>
              <p:cNvGrpSpPr/>
              <p:nvPr/>
            </p:nvGrpSpPr>
            <p:grpSpPr>
              <a:xfrm>
                <a:off x="803148" y="342900"/>
                <a:ext cx="1060704" cy="7821930"/>
                <a:chOff x="803148" y="342900"/>
                <a:chExt cx="1060704" cy="7821930"/>
              </a:xfrm>
            </p:grpSpPr>
            <p:sp>
              <p:nvSpPr>
                <p:cNvPr id="80" name="Oval 79">
                  <a:extLst>
                    <a:ext uri="{FF2B5EF4-FFF2-40B4-BE49-F238E27FC236}">
                      <a16:creationId xmlns:a16="http://schemas.microsoft.com/office/drawing/2014/main" xmlns="" id="{5A8E99A8-1D6B-8E8D-9FFE-4BD923778265}"/>
                    </a:ext>
                  </a:extLst>
                </p:cNvPr>
                <p:cNvSpPr/>
                <p:nvPr/>
              </p:nvSpPr>
              <p:spPr>
                <a:xfrm>
                  <a:off x="876300" y="342900"/>
                  <a:ext cx="914400" cy="914400"/>
                </a:xfrm>
                <a:prstGeom prst="ellipse">
                  <a:avLst/>
                </a:prstGeom>
                <a:solidFill>
                  <a:schemeClr val="bg1">
                    <a:alpha val="28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1200"/>
                </a:p>
              </p:txBody>
            </p:sp>
            <p:sp>
              <p:nvSpPr>
                <p:cNvPr id="81" name="Oval 80">
                  <a:extLst>
                    <a:ext uri="{FF2B5EF4-FFF2-40B4-BE49-F238E27FC236}">
                      <a16:creationId xmlns:a16="http://schemas.microsoft.com/office/drawing/2014/main" xmlns="" id="{8831966F-ECF7-1BE8-BB19-BBDC4DD8C32A}"/>
                    </a:ext>
                  </a:extLst>
                </p:cNvPr>
                <p:cNvSpPr/>
                <p:nvPr/>
              </p:nvSpPr>
              <p:spPr>
                <a:xfrm>
                  <a:off x="876300" y="3055620"/>
                  <a:ext cx="914400" cy="914400"/>
                </a:xfrm>
                <a:prstGeom prst="ellipse">
                  <a:avLst/>
                </a:prstGeom>
                <a:solidFill>
                  <a:schemeClr val="bg1">
                    <a:alpha val="28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1200"/>
                </a:p>
              </p:txBody>
            </p:sp>
            <p:sp>
              <p:nvSpPr>
                <p:cNvPr id="82" name="Triangle 20">
                  <a:extLst>
                    <a:ext uri="{FF2B5EF4-FFF2-40B4-BE49-F238E27FC236}">
                      <a16:creationId xmlns:a16="http://schemas.microsoft.com/office/drawing/2014/main" xmlns="" id="{6D213E1E-0B96-BDA3-D062-811F1356ED4F}"/>
                    </a:ext>
                  </a:extLst>
                </p:cNvPr>
                <p:cNvSpPr/>
                <p:nvPr/>
              </p:nvSpPr>
              <p:spPr>
                <a:xfrm>
                  <a:off x="803148" y="1699260"/>
                  <a:ext cx="1060704" cy="914400"/>
                </a:xfrm>
                <a:prstGeom prst="triangle">
                  <a:avLst/>
                </a:prstGeom>
                <a:solidFill>
                  <a:schemeClr val="bg1">
                    <a:alpha val="28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1200"/>
                </a:p>
              </p:txBody>
            </p:sp>
            <p:sp>
              <p:nvSpPr>
                <p:cNvPr id="83" name="Triangle 21">
                  <a:extLst>
                    <a:ext uri="{FF2B5EF4-FFF2-40B4-BE49-F238E27FC236}">
                      <a16:creationId xmlns:a16="http://schemas.microsoft.com/office/drawing/2014/main" xmlns="" id="{5F14AA20-38F0-C2ED-9FD5-957CD609CAE4}"/>
                    </a:ext>
                  </a:extLst>
                </p:cNvPr>
                <p:cNvSpPr/>
                <p:nvPr/>
              </p:nvSpPr>
              <p:spPr>
                <a:xfrm>
                  <a:off x="803148" y="4400550"/>
                  <a:ext cx="1060704" cy="914400"/>
                </a:xfrm>
                <a:prstGeom prst="triangle">
                  <a:avLst/>
                </a:prstGeom>
                <a:solidFill>
                  <a:schemeClr val="bg1">
                    <a:alpha val="28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1200"/>
                </a:p>
              </p:txBody>
            </p:sp>
            <p:sp>
              <p:nvSpPr>
                <p:cNvPr id="84" name="Oval 83">
                  <a:extLst>
                    <a:ext uri="{FF2B5EF4-FFF2-40B4-BE49-F238E27FC236}">
                      <a16:creationId xmlns:a16="http://schemas.microsoft.com/office/drawing/2014/main" xmlns="" id="{099C1616-FC46-45BA-4251-A14386C59E63}"/>
                    </a:ext>
                  </a:extLst>
                </p:cNvPr>
                <p:cNvSpPr/>
                <p:nvPr/>
              </p:nvSpPr>
              <p:spPr>
                <a:xfrm>
                  <a:off x="876300" y="5905500"/>
                  <a:ext cx="914400" cy="914400"/>
                </a:xfrm>
                <a:prstGeom prst="ellipse">
                  <a:avLst/>
                </a:prstGeom>
                <a:solidFill>
                  <a:schemeClr val="bg1">
                    <a:alpha val="28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1200"/>
                </a:p>
              </p:txBody>
            </p:sp>
            <p:sp>
              <p:nvSpPr>
                <p:cNvPr id="85" name="Triangle 23">
                  <a:extLst>
                    <a:ext uri="{FF2B5EF4-FFF2-40B4-BE49-F238E27FC236}">
                      <a16:creationId xmlns:a16="http://schemas.microsoft.com/office/drawing/2014/main" xmlns="" id="{04EFD357-00FF-766D-312C-632370BAF5F4}"/>
                    </a:ext>
                  </a:extLst>
                </p:cNvPr>
                <p:cNvSpPr/>
                <p:nvPr/>
              </p:nvSpPr>
              <p:spPr>
                <a:xfrm>
                  <a:off x="803148" y="7250430"/>
                  <a:ext cx="1060704" cy="914400"/>
                </a:xfrm>
                <a:prstGeom prst="triangle">
                  <a:avLst/>
                </a:prstGeom>
                <a:solidFill>
                  <a:schemeClr val="bg1">
                    <a:alpha val="28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1200"/>
                </a:p>
              </p:txBody>
            </p:sp>
          </p:grp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xmlns="" id="{A5FB325B-9913-5EF6-9DC0-A78A0B9BF536}"/>
                  </a:ext>
                </a:extLst>
              </p:cNvPr>
              <p:cNvSpPr/>
              <p:nvPr/>
            </p:nvSpPr>
            <p:spPr>
              <a:xfrm>
                <a:off x="876300" y="8768715"/>
                <a:ext cx="914400" cy="914400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1200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22C0E6BF-6B39-5D27-9993-B0972CE57B26}"/>
                </a:ext>
              </a:extLst>
            </p:cNvPr>
            <p:cNvGrpSpPr/>
            <p:nvPr/>
          </p:nvGrpSpPr>
          <p:grpSpPr>
            <a:xfrm>
              <a:off x="4383024" y="373380"/>
              <a:ext cx="1060704" cy="9340215"/>
              <a:chOff x="803148" y="342900"/>
              <a:chExt cx="1060704" cy="9340215"/>
            </a:xfrm>
          </p:grpSpPr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xmlns="" id="{049E1C34-12E3-CD39-A05B-9A6240CA6B65}"/>
                  </a:ext>
                </a:extLst>
              </p:cNvPr>
              <p:cNvGrpSpPr/>
              <p:nvPr/>
            </p:nvGrpSpPr>
            <p:grpSpPr>
              <a:xfrm>
                <a:off x="803148" y="342900"/>
                <a:ext cx="1060704" cy="7821930"/>
                <a:chOff x="803148" y="342900"/>
                <a:chExt cx="1060704" cy="7821930"/>
              </a:xfrm>
            </p:grpSpPr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xmlns="" id="{ECA7EDFE-D83C-716B-098D-7B6E718DF53C}"/>
                    </a:ext>
                  </a:extLst>
                </p:cNvPr>
                <p:cNvSpPr/>
                <p:nvPr/>
              </p:nvSpPr>
              <p:spPr>
                <a:xfrm>
                  <a:off x="876300" y="342900"/>
                  <a:ext cx="914400" cy="914400"/>
                </a:xfrm>
                <a:prstGeom prst="ellipse">
                  <a:avLst/>
                </a:prstGeom>
                <a:solidFill>
                  <a:schemeClr val="bg1">
                    <a:alpha val="28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1200"/>
                </a:p>
              </p:txBody>
            </p:sp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xmlns="" id="{3FD77123-52EC-06F8-483C-A159F40A9169}"/>
                    </a:ext>
                  </a:extLst>
                </p:cNvPr>
                <p:cNvSpPr/>
                <p:nvPr/>
              </p:nvSpPr>
              <p:spPr>
                <a:xfrm>
                  <a:off x="876300" y="3055620"/>
                  <a:ext cx="914400" cy="914400"/>
                </a:xfrm>
                <a:prstGeom prst="ellipse">
                  <a:avLst/>
                </a:prstGeom>
                <a:solidFill>
                  <a:schemeClr val="bg1">
                    <a:alpha val="28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1200"/>
                </a:p>
              </p:txBody>
            </p:sp>
            <p:sp>
              <p:nvSpPr>
                <p:cNvPr id="74" name="Triangle 29">
                  <a:extLst>
                    <a:ext uri="{FF2B5EF4-FFF2-40B4-BE49-F238E27FC236}">
                      <a16:creationId xmlns:a16="http://schemas.microsoft.com/office/drawing/2014/main" xmlns="" id="{7B320C7C-FF02-679C-BEDD-0053EC376DD3}"/>
                    </a:ext>
                  </a:extLst>
                </p:cNvPr>
                <p:cNvSpPr/>
                <p:nvPr/>
              </p:nvSpPr>
              <p:spPr>
                <a:xfrm>
                  <a:off x="803148" y="1699260"/>
                  <a:ext cx="1060704" cy="914400"/>
                </a:xfrm>
                <a:prstGeom prst="triangle">
                  <a:avLst/>
                </a:prstGeom>
                <a:solidFill>
                  <a:schemeClr val="bg1">
                    <a:alpha val="28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1200"/>
                </a:p>
              </p:txBody>
            </p:sp>
            <p:sp>
              <p:nvSpPr>
                <p:cNvPr id="75" name="Triangle 30">
                  <a:extLst>
                    <a:ext uri="{FF2B5EF4-FFF2-40B4-BE49-F238E27FC236}">
                      <a16:creationId xmlns:a16="http://schemas.microsoft.com/office/drawing/2014/main" xmlns="" id="{5260EDEC-F59D-2ADE-26C8-6F39F0B270A3}"/>
                    </a:ext>
                  </a:extLst>
                </p:cNvPr>
                <p:cNvSpPr/>
                <p:nvPr/>
              </p:nvSpPr>
              <p:spPr>
                <a:xfrm>
                  <a:off x="803148" y="4400550"/>
                  <a:ext cx="1060704" cy="914400"/>
                </a:xfrm>
                <a:prstGeom prst="triangle">
                  <a:avLst/>
                </a:prstGeom>
                <a:solidFill>
                  <a:schemeClr val="bg1">
                    <a:alpha val="28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1200"/>
                </a:p>
              </p:txBody>
            </p:sp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xmlns="" id="{66225DB1-3404-422A-E7BE-1510C9B78874}"/>
                    </a:ext>
                  </a:extLst>
                </p:cNvPr>
                <p:cNvSpPr/>
                <p:nvPr/>
              </p:nvSpPr>
              <p:spPr>
                <a:xfrm>
                  <a:off x="876300" y="5905500"/>
                  <a:ext cx="914400" cy="914400"/>
                </a:xfrm>
                <a:prstGeom prst="ellipse">
                  <a:avLst/>
                </a:prstGeom>
                <a:solidFill>
                  <a:schemeClr val="bg1">
                    <a:alpha val="28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1200"/>
                </a:p>
              </p:txBody>
            </p:sp>
            <p:sp>
              <p:nvSpPr>
                <p:cNvPr id="77" name="Triangle 32">
                  <a:extLst>
                    <a:ext uri="{FF2B5EF4-FFF2-40B4-BE49-F238E27FC236}">
                      <a16:creationId xmlns:a16="http://schemas.microsoft.com/office/drawing/2014/main" xmlns="" id="{FFA13CA6-492C-FF7A-FE3D-77508C131F1D}"/>
                    </a:ext>
                  </a:extLst>
                </p:cNvPr>
                <p:cNvSpPr/>
                <p:nvPr/>
              </p:nvSpPr>
              <p:spPr>
                <a:xfrm>
                  <a:off x="803148" y="7250430"/>
                  <a:ext cx="1060704" cy="914400"/>
                </a:xfrm>
                <a:prstGeom prst="triangle">
                  <a:avLst/>
                </a:prstGeom>
                <a:solidFill>
                  <a:schemeClr val="bg1">
                    <a:alpha val="28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1200"/>
                </a:p>
              </p:txBody>
            </p:sp>
          </p:grp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xmlns="" id="{4ECECCCA-C2E4-3384-8C3D-567EB61AE0B7}"/>
                  </a:ext>
                </a:extLst>
              </p:cNvPr>
              <p:cNvSpPr/>
              <p:nvPr/>
            </p:nvSpPr>
            <p:spPr>
              <a:xfrm>
                <a:off x="876300" y="8768715"/>
                <a:ext cx="914400" cy="914400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1200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45BAC883-BC6D-FE37-C9C0-4C2F15D4DAF3}"/>
                </a:ext>
              </a:extLst>
            </p:cNvPr>
            <p:cNvGrpSpPr/>
            <p:nvPr/>
          </p:nvGrpSpPr>
          <p:grpSpPr>
            <a:xfrm>
              <a:off x="6227064" y="388620"/>
              <a:ext cx="1060704" cy="9340215"/>
              <a:chOff x="803148" y="342900"/>
              <a:chExt cx="1060704" cy="9340215"/>
            </a:xfrm>
          </p:grpSpPr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xmlns="" id="{0673F4C8-7EE3-1B50-8666-00DA9D0E2207}"/>
                  </a:ext>
                </a:extLst>
              </p:cNvPr>
              <p:cNvGrpSpPr/>
              <p:nvPr/>
            </p:nvGrpSpPr>
            <p:grpSpPr>
              <a:xfrm>
                <a:off x="803148" y="342900"/>
                <a:ext cx="1060704" cy="7821930"/>
                <a:chOff x="803148" y="342900"/>
                <a:chExt cx="1060704" cy="7821930"/>
              </a:xfrm>
            </p:grpSpPr>
            <p:sp>
              <p:nvSpPr>
                <p:cNvPr id="64" name="Oval 63">
                  <a:extLst>
                    <a:ext uri="{FF2B5EF4-FFF2-40B4-BE49-F238E27FC236}">
                      <a16:creationId xmlns:a16="http://schemas.microsoft.com/office/drawing/2014/main" xmlns="" id="{E7752FB7-8A83-37AF-BDBA-79A47186829E}"/>
                    </a:ext>
                  </a:extLst>
                </p:cNvPr>
                <p:cNvSpPr/>
                <p:nvPr/>
              </p:nvSpPr>
              <p:spPr>
                <a:xfrm>
                  <a:off x="876300" y="342900"/>
                  <a:ext cx="914400" cy="914400"/>
                </a:xfrm>
                <a:prstGeom prst="ellipse">
                  <a:avLst/>
                </a:prstGeom>
                <a:solidFill>
                  <a:schemeClr val="bg1">
                    <a:alpha val="28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1200"/>
                </a:p>
              </p:txBody>
            </p:sp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xmlns="" id="{3BC8E2E8-D643-BC3B-B27D-E1BC67F7E0E8}"/>
                    </a:ext>
                  </a:extLst>
                </p:cNvPr>
                <p:cNvSpPr/>
                <p:nvPr/>
              </p:nvSpPr>
              <p:spPr>
                <a:xfrm>
                  <a:off x="876300" y="3055620"/>
                  <a:ext cx="914400" cy="914400"/>
                </a:xfrm>
                <a:prstGeom prst="ellipse">
                  <a:avLst/>
                </a:prstGeom>
                <a:solidFill>
                  <a:schemeClr val="bg1">
                    <a:alpha val="28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1200"/>
                </a:p>
              </p:txBody>
            </p:sp>
            <p:sp>
              <p:nvSpPr>
                <p:cNvPr id="66" name="Triangle 38">
                  <a:extLst>
                    <a:ext uri="{FF2B5EF4-FFF2-40B4-BE49-F238E27FC236}">
                      <a16:creationId xmlns:a16="http://schemas.microsoft.com/office/drawing/2014/main" xmlns="" id="{09C389CF-1167-A26F-F445-B1E6A3260D07}"/>
                    </a:ext>
                  </a:extLst>
                </p:cNvPr>
                <p:cNvSpPr/>
                <p:nvPr/>
              </p:nvSpPr>
              <p:spPr>
                <a:xfrm>
                  <a:off x="803148" y="1699260"/>
                  <a:ext cx="1060704" cy="914400"/>
                </a:xfrm>
                <a:prstGeom prst="triangle">
                  <a:avLst/>
                </a:prstGeom>
                <a:solidFill>
                  <a:schemeClr val="bg1">
                    <a:alpha val="28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1200"/>
                </a:p>
              </p:txBody>
            </p:sp>
            <p:sp>
              <p:nvSpPr>
                <p:cNvPr id="67" name="Triangle 39">
                  <a:extLst>
                    <a:ext uri="{FF2B5EF4-FFF2-40B4-BE49-F238E27FC236}">
                      <a16:creationId xmlns:a16="http://schemas.microsoft.com/office/drawing/2014/main" xmlns="" id="{35413119-FF6D-EFB9-3871-1A0770E608EB}"/>
                    </a:ext>
                  </a:extLst>
                </p:cNvPr>
                <p:cNvSpPr/>
                <p:nvPr/>
              </p:nvSpPr>
              <p:spPr>
                <a:xfrm>
                  <a:off x="803148" y="4400550"/>
                  <a:ext cx="1060704" cy="914400"/>
                </a:xfrm>
                <a:prstGeom prst="triangle">
                  <a:avLst/>
                </a:prstGeom>
                <a:solidFill>
                  <a:schemeClr val="bg1">
                    <a:alpha val="28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1200"/>
                </a:p>
              </p:txBody>
            </p:sp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xmlns="" id="{CE40DFD0-FC76-9741-924B-E48AB2D8C5FE}"/>
                    </a:ext>
                  </a:extLst>
                </p:cNvPr>
                <p:cNvSpPr/>
                <p:nvPr/>
              </p:nvSpPr>
              <p:spPr>
                <a:xfrm>
                  <a:off x="876300" y="5905500"/>
                  <a:ext cx="914400" cy="914400"/>
                </a:xfrm>
                <a:prstGeom prst="ellipse">
                  <a:avLst/>
                </a:prstGeom>
                <a:solidFill>
                  <a:schemeClr val="bg1">
                    <a:alpha val="28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1200"/>
                </a:p>
              </p:txBody>
            </p:sp>
            <p:sp>
              <p:nvSpPr>
                <p:cNvPr id="69" name="Triangle 41">
                  <a:extLst>
                    <a:ext uri="{FF2B5EF4-FFF2-40B4-BE49-F238E27FC236}">
                      <a16:creationId xmlns:a16="http://schemas.microsoft.com/office/drawing/2014/main" xmlns="" id="{561E1094-EBCF-EF1D-91E2-2DDF5B3CF4A3}"/>
                    </a:ext>
                  </a:extLst>
                </p:cNvPr>
                <p:cNvSpPr/>
                <p:nvPr/>
              </p:nvSpPr>
              <p:spPr>
                <a:xfrm>
                  <a:off x="803148" y="7250430"/>
                  <a:ext cx="1060704" cy="914400"/>
                </a:xfrm>
                <a:prstGeom prst="triangle">
                  <a:avLst/>
                </a:prstGeom>
                <a:solidFill>
                  <a:schemeClr val="bg1">
                    <a:alpha val="28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1200"/>
                </a:p>
              </p:txBody>
            </p:sp>
          </p:grp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xmlns="" id="{416BB847-BA9D-3FDC-2088-34D4E31D9460}"/>
                  </a:ext>
                </a:extLst>
              </p:cNvPr>
              <p:cNvSpPr/>
              <p:nvPr/>
            </p:nvSpPr>
            <p:spPr>
              <a:xfrm>
                <a:off x="876300" y="8768715"/>
                <a:ext cx="914400" cy="914400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1200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B44790A2-7924-5D58-EFFA-E0C17ACF6C81}"/>
                </a:ext>
              </a:extLst>
            </p:cNvPr>
            <p:cNvGrpSpPr/>
            <p:nvPr/>
          </p:nvGrpSpPr>
          <p:grpSpPr>
            <a:xfrm>
              <a:off x="8148066" y="421004"/>
              <a:ext cx="1060704" cy="9340215"/>
              <a:chOff x="803148" y="342900"/>
              <a:chExt cx="1060704" cy="9340215"/>
            </a:xfrm>
          </p:grpSpPr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xmlns="" id="{27B930C5-AD45-E455-94E2-A558F032DD34}"/>
                  </a:ext>
                </a:extLst>
              </p:cNvPr>
              <p:cNvGrpSpPr/>
              <p:nvPr/>
            </p:nvGrpSpPr>
            <p:grpSpPr>
              <a:xfrm>
                <a:off x="803148" y="342900"/>
                <a:ext cx="1060704" cy="7821930"/>
                <a:chOff x="803148" y="342900"/>
                <a:chExt cx="1060704" cy="7821930"/>
              </a:xfrm>
            </p:grpSpPr>
            <p:sp>
              <p:nvSpPr>
                <p:cNvPr id="56" name="Oval 55">
                  <a:extLst>
                    <a:ext uri="{FF2B5EF4-FFF2-40B4-BE49-F238E27FC236}">
                      <a16:creationId xmlns:a16="http://schemas.microsoft.com/office/drawing/2014/main" xmlns="" id="{AC4E406E-74F0-B78F-0B77-A97347BA8514}"/>
                    </a:ext>
                  </a:extLst>
                </p:cNvPr>
                <p:cNvSpPr/>
                <p:nvPr/>
              </p:nvSpPr>
              <p:spPr>
                <a:xfrm>
                  <a:off x="876300" y="342900"/>
                  <a:ext cx="914400" cy="914400"/>
                </a:xfrm>
                <a:prstGeom prst="ellipse">
                  <a:avLst/>
                </a:prstGeom>
                <a:solidFill>
                  <a:schemeClr val="bg1">
                    <a:alpha val="28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1200"/>
                </a:p>
              </p:txBody>
            </p:sp>
            <p:sp>
              <p:nvSpPr>
                <p:cNvPr id="57" name="Oval 56">
                  <a:extLst>
                    <a:ext uri="{FF2B5EF4-FFF2-40B4-BE49-F238E27FC236}">
                      <a16:creationId xmlns:a16="http://schemas.microsoft.com/office/drawing/2014/main" xmlns="" id="{41BBE3BB-8D0F-C4AE-5324-BC931CB47F37}"/>
                    </a:ext>
                  </a:extLst>
                </p:cNvPr>
                <p:cNvSpPr/>
                <p:nvPr/>
              </p:nvSpPr>
              <p:spPr>
                <a:xfrm>
                  <a:off x="876300" y="3055620"/>
                  <a:ext cx="914400" cy="914400"/>
                </a:xfrm>
                <a:prstGeom prst="ellipse">
                  <a:avLst/>
                </a:prstGeom>
                <a:solidFill>
                  <a:schemeClr val="bg1">
                    <a:alpha val="28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1200"/>
                </a:p>
              </p:txBody>
            </p:sp>
            <p:sp>
              <p:nvSpPr>
                <p:cNvPr id="58" name="Triangle 47">
                  <a:extLst>
                    <a:ext uri="{FF2B5EF4-FFF2-40B4-BE49-F238E27FC236}">
                      <a16:creationId xmlns:a16="http://schemas.microsoft.com/office/drawing/2014/main" xmlns="" id="{AEC8BD2A-CDCC-8316-A534-B2BBABEEA817}"/>
                    </a:ext>
                  </a:extLst>
                </p:cNvPr>
                <p:cNvSpPr/>
                <p:nvPr/>
              </p:nvSpPr>
              <p:spPr>
                <a:xfrm>
                  <a:off x="803148" y="1699260"/>
                  <a:ext cx="1060704" cy="914400"/>
                </a:xfrm>
                <a:prstGeom prst="triangle">
                  <a:avLst/>
                </a:prstGeom>
                <a:solidFill>
                  <a:schemeClr val="bg1">
                    <a:alpha val="28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1200"/>
                </a:p>
              </p:txBody>
            </p:sp>
            <p:sp>
              <p:nvSpPr>
                <p:cNvPr id="59" name="Triangle 48">
                  <a:extLst>
                    <a:ext uri="{FF2B5EF4-FFF2-40B4-BE49-F238E27FC236}">
                      <a16:creationId xmlns:a16="http://schemas.microsoft.com/office/drawing/2014/main" xmlns="" id="{C47E5647-24E0-EB64-55F0-0FA7BE74B558}"/>
                    </a:ext>
                  </a:extLst>
                </p:cNvPr>
                <p:cNvSpPr/>
                <p:nvPr/>
              </p:nvSpPr>
              <p:spPr>
                <a:xfrm>
                  <a:off x="803148" y="4400550"/>
                  <a:ext cx="1060704" cy="914400"/>
                </a:xfrm>
                <a:prstGeom prst="triangle">
                  <a:avLst/>
                </a:prstGeom>
                <a:solidFill>
                  <a:schemeClr val="bg1">
                    <a:alpha val="28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1200"/>
                </a:p>
              </p:txBody>
            </p:sp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xmlns="" id="{C0DC2160-486C-08C3-6DD8-45AC1C575166}"/>
                    </a:ext>
                  </a:extLst>
                </p:cNvPr>
                <p:cNvSpPr/>
                <p:nvPr/>
              </p:nvSpPr>
              <p:spPr>
                <a:xfrm>
                  <a:off x="876300" y="5905500"/>
                  <a:ext cx="914400" cy="914400"/>
                </a:xfrm>
                <a:prstGeom prst="ellipse">
                  <a:avLst/>
                </a:prstGeom>
                <a:solidFill>
                  <a:schemeClr val="bg1">
                    <a:alpha val="28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1200"/>
                </a:p>
              </p:txBody>
            </p:sp>
            <p:sp>
              <p:nvSpPr>
                <p:cNvPr id="61" name="Triangle 50">
                  <a:extLst>
                    <a:ext uri="{FF2B5EF4-FFF2-40B4-BE49-F238E27FC236}">
                      <a16:creationId xmlns:a16="http://schemas.microsoft.com/office/drawing/2014/main" xmlns="" id="{A7C8A0D1-E4EA-DA18-6207-B116047B34F5}"/>
                    </a:ext>
                  </a:extLst>
                </p:cNvPr>
                <p:cNvSpPr/>
                <p:nvPr/>
              </p:nvSpPr>
              <p:spPr>
                <a:xfrm>
                  <a:off x="803148" y="7250430"/>
                  <a:ext cx="1060704" cy="914400"/>
                </a:xfrm>
                <a:prstGeom prst="triangle">
                  <a:avLst/>
                </a:prstGeom>
                <a:solidFill>
                  <a:schemeClr val="bg1">
                    <a:alpha val="28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1200"/>
                </a:p>
              </p:txBody>
            </p:sp>
          </p:grp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xmlns="" id="{D2277E52-C4A1-58EC-3F8C-A2DD25E71A09}"/>
                  </a:ext>
                </a:extLst>
              </p:cNvPr>
              <p:cNvSpPr/>
              <p:nvPr/>
            </p:nvSpPr>
            <p:spPr>
              <a:xfrm>
                <a:off x="876300" y="8768715"/>
                <a:ext cx="914400" cy="914400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1200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C9861985-7A4B-A1A9-1028-67228269E5C0}"/>
                </a:ext>
              </a:extLst>
            </p:cNvPr>
            <p:cNvGrpSpPr/>
            <p:nvPr/>
          </p:nvGrpSpPr>
          <p:grpSpPr>
            <a:xfrm>
              <a:off x="10017252" y="473392"/>
              <a:ext cx="1060704" cy="9340215"/>
              <a:chOff x="803148" y="342900"/>
              <a:chExt cx="1060704" cy="9340215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xmlns="" id="{668F3569-22BC-5DBB-9C2D-9DA9E37C7217}"/>
                  </a:ext>
                </a:extLst>
              </p:cNvPr>
              <p:cNvGrpSpPr/>
              <p:nvPr/>
            </p:nvGrpSpPr>
            <p:grpSpPr>
              <a:xfrm>
                <a:off x="803148" y="342900"/>
                <a:ext cx="1060704" cy="7821930"/>
                <a:chOff x="803148" y="342900"/>
                <a:chExt cx="1060704" cy="7821930"/>
              </a:xfrm>
            </p:grpSpPr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xmlns="" id="{5A0D1F9F-0D59-B6F6-234F-A5B89CB7A90A}"/>
                    </a:ext>
                  </a:extLst>
                </p:cNvPr>
                <p:cNvSpPr/>
                <p:nvPr/>
              </p:nvSpPr>
              <p:spPr>
                <a:xfrm>
                  <a:off x="876300" y="342900"/>
                  <a:ext cx="914400" cy="914400"/>
                </a:xfrm>
                <a:prstGeom prst="ellipse">
                  <a:avLst/>
                </a:prstGeom>
                <a:solidFill>
                  <a:schemeClr val="bg1">
                    <a:alpha val="28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1200"/>
                </a:p>
              </p:txBody>
            </p:sp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xmlns="" id="{06090D64-84C1-8B20-EA23-8B3FCA042F40}"/>
                    </a:ext>
                  </a:extLst>
                </p:cNvPr>
                <p:cNvSpPr/>
                <p:nvPr/>
              </p:nvSpPr>
              <p:spPr>
                <a:xfrm>
                  <a:off x="876300" y="3055620"/>
                  <a:ext cx="914400" cy="914400"/>
                </a:xfrm>
                <a:prstGeom prst="ellipse">
                  <a:avLst/>
                </a:prstGeom>
                <a:solidFill>
                  <a:schemeClr val="bg1">
                    <a:alpha val="28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1200"/>
                </a:p>
              </p:txBody>
            </p:sp>
            <p:sp>
              <p:nvSpPr>
                <p:cNvPr id="50" name="Triangle 56">
                  <a:extLst>
                    <a:ext uri="{FF2B5EF4-FFF2-40B4-BE49-F238E27FC236}">
                      <a16:creationId xmlns:a16="http://schemas.microsoft.com/office/drawing/2014/main" xmlns="" id="{80BAA3CA-E2A4-AF27-DB48-DDDABF1EBF8A}"/>
                    </a:ext>
                  </a:extLst>
                </p:cNvPr>
                <p:cNvSpPr/>
                <p:nvPr/>
              </p:nvSpPr>
              <p:spPr>
                <a:xfrm>
                  <a:off x="803148" y="1699260"/>
                  <a:ext cx="1060704" cy="914400"/>
                </a:xfrm>
                <a:prstGeom prst="triangle">
                  <a:avLst/>
                </a:prstGeom>
                <a:solidFill>
                  <a:schemeClr val="bg1">
                    <a:alpha val="28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1200"/>
                </a:p>
              </p:txBody>
            </p:sp>
            <p:sp>
              <p:nvSpPr>
                <p:cNvPr id="51" name="Triangle 57">
                  <a:extLst>
                    <a:ext uri="{FF2B5EF4-FFF2-40B4-BE49-F238E27FC236}">
                      <a16:creationId xmlns:a16="http://schemas.microsoft.com/office/drawing/2014/main" xmlns="" id="{53D7E4B6-C2AC-EA9A-DBF6-0A0C61A8CDE5}"/>
                    </a:ext>
                  </a:extLst>
                </p:cNvPr>
                <p:cNvSpPr/>
                <p:nvPr/>
              </p:nvSpPr>
              <p:spPr>
                <a:xfrm>
                  <a:off x="803148" y="4400550"/>
                  <a:ext cx="1060704" cy="914400"/>
                </a:xfrm>
                <a:prstGeom prst="triangle">
                  <a:avLst/>
                </a:prstGeom>
                <a:solidFill>
                  <a:schemeClr val="bg1">
                    <a:alpha val="28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1200"/>
                </a:p>
              </p:txBody>
            </p:sp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xmlns="" id="{88FC6FFF-9967-3DE4-C0DD-8CAC0C2555FA}"/>
                    </a:ext>
                  </a:extLst>
                </p:cNvPr>
                <p:cNvSpPr/>
                <p:nvPr/>
              </p:nvSpPr>
              <p:spPr>
                <a:xfrm>
                  <a:off x="876300" y="5905500"/>
                  <a:ext cx="914400" cy="914400"/>
                </a:xfrm>
                <a:prstGeom prst="ellipse">
                  <a:avLst/>
                </a:prstGeom>
                <a:solidFill>
                  <a:schemeClr val="bg1">
                    <a:alpha val="28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1200"/>
                </a:p>
              </p:txBody>
            </p:sp>
            <p:sp>
              <p:nvSpPr>
                <p:cNvPr id="53" name="Triangle 59">
                  <a:extLst>
                    <a:ext uri="{FF2B5EF4-FFF2-40B4-BE49-F238E27FC236}">
                      <a16:creationId xmlns:a16="http://schemas.microsoft.com/office/drawing/2014/main" xmlns="" id="{71C1C951-FEC7-E145-2B74-E332A53DD833}"/>
                    </a:ext>
                  </a:extLst>
                </p:cNvPr>
                <p:cNvSpPr/>
                <p:nvPr/>
              </p:nvSpPr>
              <p:spPr>
                <a:xfrm>
                  <a:off x="803148" y="7250430"/>
                  <a:ext cx="1060704" cy="914400"/>
                </a:xfrm>
                <a:prstGeom prst="triangle">
                  <a:avLst/>
                </a:prstGeom>
                <a:solidFill>
                  <a:schemeClr val="bg1">
                    <a:alpha val="28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1200"/>
                </a:p>
              </p:txBody>
            </p:sp>
          </p:grp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xmlns="" id="{316C6AB3-88BF-1BA2-9958-BAE67F61E05C}"/>
                  </a:ext>
                </a:extLst>
              </p:cNvPr>
              <p:cNvSpPr/>
              <p:nvPr/>
            </p:nvSpPr>
            <p:spPr>
              <a:xfrm>
                <a:off x="876300" y="8768715"/>
                <a:ext cx="914400" cy="914400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1200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94D5EA18-D2B8-A30A-FD10-A8A7840EA9E7}"/>
                </a:ext>
              </a:extLst>
            </p:cNvPr>
            <p:cNvGrpSpPr/>
            <p:nvPr/>
          </p:nvGrpSpPr>
          <p:grpSpPr>
            <a:xfrm>
              <a:off x="11749278" y="473392"/>
              <a:ext cx="1060704" cy="9340215"/>
              <a:chOff x="803148" y="342900"/>
              <a:chExt cx="1060704" cy="9340215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xmlns="" id="{DA57BF63-6598-6B9B-B70A-5C750090F904}"/>
                  </a:ext>
                </a:extLst>
              </p:cNvPr>
              <p:cNvGrpSpPr/>
              <p:nvPr/>
            </p:nvGrpSpPr>
            <p:grpSpPr>
              <a:xfrm>
                <a:off x="803148" y="342900"/>
                <a:ext cx="1060704" cy="7821930"/>
                <a:chOff x="803148" y="342900"/>
                <a:chExt cx="1060704" cy="7821930"/>
              </a:xfrm>
            </p:grpSpPr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xmlns="" id="{1D82DFCF-66B4-3A04-FD9B-47A7C5F02973}"/>
                    </a:ext>
                  </a:extLst>
                </p:cNvPr>
                <p:cNvSpPr/>
                <p:nvPr/>
              </p:nvSpPr>
              <p:spPr>
                <a:xfrm>
                  <a:off x="876300" y="342900"/>
                  <a:ext cx="914400" cy="914400"/>
                </a:xfrm>
                <a:prstGeom prst="ellipse">
                  <a:avLst/>
                </a:prstGeom>
                <a:solidFill>
                  <a:schemeClr val="bg1">
                    <a:alpha val="28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1200"/>
                </a:p>
              </p:txBody>
            </p:sp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xmlns="" id="{6226FF2F-5A9C-FCF9-7260-6389D73F619A}"/>
                    </a:ext>
                  </a:extLst>
                </p:cNvPr>
                <p:cNvSpPr/>
                <p:nvPr/>
              </p:nvSpPr>
              <p:spPr>
                <a:xfrm>
                  <a:off x="876300" y="3055620"/>
                  <a:ext cx="914400" cy="914400"/>
                </a:xfrm>
                <a:prstGeom prst="ellipse">
                  <a:avLst/>
                </a:prstGeom>
                <a:solidFill>
                  <a:schemeClr val="bg1">
                    <a:alpha val="28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1200"/>
                </a:p>
              </p:txBody>
            </p:sp>
            <p:sp>
              <p:nvSpPr>
                <p:cNvPr id="42" name="Triangle 65">
                  <a:extLst>
                    <a:ext uri="{FF2B5EF4-FFF2-40B4-BE49-F238E27FC236}">
                      <a16:creationId xmlns:a16="http://schemas.microsoft.com/office/drawing/2014/main" xmlns="" id="{E2D2CE3C-65B2-497E-7C62-815E7C5D5E38}"/>
                    </a:ext>
                  </a:extLst>
                </p:cNvPr>
                <p:cNvSpPr/>
                <p:nvPr/>
              </p:nvSpPr>
              <p:spPr>
                <a:xfrm>
                  <a:off x="803148" y="1699260"/>
                  <a:ext cx="1060704" cy="914400"/>
                </a:xfrm>
                <a:prstGeom prst="triangle">
                  <a:avLst/>
                </a:prstGeom>
                <a:solidFill>
                  <a:schemeClr val="bg1">
                    <a:alpha val="28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1200"/>
                </a:p>
              </p:txBody>
            </p:sp>
            <p:sp>
              <p:nvSpPr>
                <p:cNvPr id="43" name="Triangle 66">
                  <a:extLst>
                    <a:ext uri="{FF2B5EF4-FFF2-40B4-BE49-F238E27FC236}">
                      <a16:creationId xmlns:a16="http://schemas.microsoft.com/office/drawing/2014/main" xmlns="" id="{EE6F0920-2037-8486-71A0-6257D578839B}"/>
                    </a:ext>
                  </a:extLst>
                </p:cNvPr>
                <p:cNvSpPr/>
                <p:nvPr/>
              </p:nvSpPr>
              <p:spPr>
                <a:xfrm>
                  <a:off x="803148" y="4400550"/>
                  <a:ext cx="1060704" cy="914400"/>
                </a:xfrm>
                <a:prstGeom prst="triangle">
                  <a:avLst/>
                </a:prstGeom>
                <a:solidFill>
                  <a:schemeClr val="bg1">
                    <a:alpha val="28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1200"/>
                </a:p>
              </p:txBody>
            </p: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xmlns="" id="{EE9B1726-0654-45D5-D487-9D2EE880FEB6}"/>
                    </a:ext>
                  </a:extLst>
                </p:cNvPr>
                <p:cNvSpPr/>
                <p:nvPr/>
              </p:nvSpPr>
              <p:spPr>
                <a:xfrm>
                  <a:off x="876300" y="5905500"/>
                  <a:ext cx="914400" cy="914400"/>
                </a:xfrm>
                <a:prstGeom prst="ellipse">
                  <a:avLst/>
                </a:prstGeom>
                <a:solidFill>
                  <a:schemeClr val="bg1">
                    <a:alpha val="28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1200"/>
                </a:p>
              </p:txBody>
            </p:sp>
            <p:sp>
              <p:nvSpPr>
                <p:cNvPr id="45" name="Triangle 68">
                  <a:extLst>
                    <a:ext uri="{FF2B5EF4-FFF2-40B4-BE49-F238E27FC236}">
                      <a16:creationId xmlns:a16="http://schemas.microsoft.com/office/drawing/2014/main" xmlns="" id="{19251D37-F9FD-B6E1-60FC-B9F05A96BCC0}"/>
                    </a:ext>
                  </a:extLst>
                </p:cNvPr>
                <p:cNvSpPr/>
                <p:nvPr/>
              </p:nvSpPr>
              <p:spPr>
                <a:xfrm>
                  <a:off x="803148" y="7250430"/>
                  <a:ext cx="1060704" cy="914400"/>
                </a:xfrm>
                <a:prstGeom prst="triangle">
                  <a:avLst/>
                </a:prstGeom>
                <a:solidFill>
                  <a:schemeClr val="bg1">
                    <a:alpha val="28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1200"/>
                </a:p>
              </p:txBody>
            </p:sp>
          </p:grp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xmlns="" id="{315FEB0B-A002-CE4F-BC79-5BC17DEEC86C}"/>
                  </a:ext>
                </a:extLst>
              </p:cNvPr>
              <p:cNvSpPr/>
              <p:nvPr/>
            </p:nvSpPr>
            <p:spPr>
              <a:xfrm>
                <a:off x="876300" y="8768715"/>
                <a:ext cx="914400" cy="914400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1200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60ED0C93-14E6-A281-049E-E334760443E8}"/>
                </a:ext>
              </a:extLst>
            </p:cNvPr>
            <p:cNvGrpSpPr/>
            <p:nvPr/>
          </p:nvGrpSpPr>
          <p:grpSpPr>
            <a:xfrm>
              <a:off x="13545312" y="473392"/>
              <a:ext cx="1060704" cy="9340215"/>
              <a:chOff x="803148" y="342900"/>
              <a:chExt cx="1060704" cy="9340215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xmlns="" id="{0F219C04-F315-CE40-ED85-82230800B823}"/>
                  </a:ext>
                </a:extLst>
              </p:cNvPr>
              <p:cNvGrpSpPr/>
              <p:nvPr/>
            </p:nvGrpSpPr>
            <p:grpSpPr>
              <a:xfrm>
                <a:off x="803148" y="342900"/>
                <a:ext cx="1060704" cy="7821930"/>
                <a:chOff x="803148" y="342900"/>
                <a:chExt cx="1060704" cy="7821930"/>
              </a:xfrm>
            </p:grpSpPr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xmlns="" id="{86D943D9-D524-679D-AC4A-6A725F6FD4E7}"/>
                    </a:ext>
                  </a:extLst>
                </p:cNvPr>
                <p:cNvSpPr/>
                <p:nvPr/>
              </p:nvSpPr>
              <p:spPr>
                <a:xfrm>
                  <a:off x="876300" y="342900"/>
                  <a:ext cx="914400" cy="914400"/>
                </a:xfrm>
                <a:prstGeom prst="ellipse">
                  <a:avLst/>
                </a:prstGeom>
                <a:solidFill>
                  <a:schemeClr val="bg1">
                    <a:alpha val="28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1200"/>
                </a:p>
              </p:txBody>
            </p:sp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xmlns="" id="{4EC3E25A-7C29-16F6-E87A-E67B163D02D8}"/>
                    </a:ext>
                  </a:extLst>
                </p:cNvPr>
                <p:cNvSpPr/>
                <p:nvPr/>
              </p:nvSpPr>
              <p:spPr>
                <a:xfrm>
                  <a:off x="876300" y="3055620"/>
                  <a:ext cx="914400" cy="914400"/>
                </a:xfrm>
                <a:prstGeom prst="ellipse">
                  <a:avLst/>
                </a:prstGeom>
                <a:solidFill>
                  <a:schemeClr val="bg1">
                    <a:alpha val="28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1200"/>
                </a:p>
              </p:txBody>
            </p:sp>
            <p:sp>
              <p:nvSpPr>
                <p:cNvPr id="34" name="Triangle 74">
                  <a:extLst>
                    <a:ext uri="{FF2B5EF4-FFF2-40B4-BE49-F238E27FC236}">
                      <a16:creationId xmlns:a16="http://schemas.microsoft.com/office/drawing/2014/main" xmlns="" id="{9F67B1AC-239D-82FA-7928-3ABF74AF5CE0}"/>
                    </a:ext>
                  </a:extLst>
                </p:cNvPr>
                <p:cNvSpPr/>
                <p:nvPr/>
              </p:nvSpPr>
              <p:spPr>
                <a:xfrm>
                  <a:off x="803148" y="1699260"/>
                  <a:ext cx="1060704" cy="914400"/>
                </a:xfrm>
                <a:prstGeom prst="triangle">
                  <a:avLst/>
                </a:prstGeom>
                <a:solidFill>
                  <a:schemeClr val="bg1">
                    <a:alpha val="28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1200"/>
                </a:p>
              </p:txBody>
            </p:sp>
            <p:sp>
              <p:nvSpPr>
                <p:cNvPr id="35" name="Triangle 75">
                  <a:extLst>
                    <a:ext uri="{FF2B5EF4-FFF2-40B4-BE49-F238E27FC236}">
                      <a16:creationId xmlns:a16="http://schemas.microsoft.com/office/drawing/2014/main" xmlns="" id="{F7E63A5D-C6CA-B90B-0290-9C6BE3357396}"/>
                    </a:ext>
                  </a:extLst>
                </p:cNvPr>
                <p:cNvSpPr/>
                <p:nvPr/>
              </p:nvSpPr>
              <p:spPr>
                <a:xfrm>
                  <a:off x="803148" y="4400550"/>
                  <a:ext cx="1060704" cy="914400"/>
                </a:xfrm>
                <a:prstGeom prst="triangle">
                  <a:avLst/>
                </a:prstGeom>
                <a:solidFill>
                  <a:schemeClr val="bg1">
                    <a:alpha val="28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1200"/>
                </a:p>
              </p:txBody>
            </p:sp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xmlns="" id="{4884BB60-4499-837B-B67C-D276C1321141}"/>
                    </a:ext>
                  </a:extLst>
                </p:cNvPr>
                <p:cNvSpPr/>
                <p:nvPr/>
              </p:nvSpPr>
              <p:spPr>
                <a:xfrm>
                  <a:off x="876300" y="5905500"/>
                  <a:ext cx="914400" cy="914400"/>
                </a:xfrm>
                <a:prstGeom prst="ellipse">
                  <a:avLst/>
                </a:prstGeom>
                <a:solidFill>
                  <a:schemeClr val="bg1">
                    <a:alpha val="28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1200"/>
                </a:p>
              </p:txBody>
            </p:sp>
            <p:sp>
              <p:nvSpPr>
                <p:cNvPr id="37" name="Triangle 77">
                  <a:extLst>
                    <a:ext uri="{FF2B5EF4-FFF2-40B4-BE49-F238E27FC236}">
                      <a16:creationId xmlns:a16="http://schemas.microsoft.com/office/drawing/2014/main" xmlns="" id="{AD558735-4243-E053-1A7B-9D65DE3A05CD}"/>
                    </a:ext>
                  </a:extLst>
                </p:cNvPr>
                <p:cNvSpPr/>
                <p:nvPr/>
              </p:nvSpPr>
              <p:spPr>
                <a:xfrm>
                  <a:off x="803148" y="7250430"/>
                  <a:ext cx="1060704" cy="914400"/>
                </a:xfrm>
                <a:prstGeom prst="triangle">
                  <a:avLst/>
                </a:prstGeom>
                <a:solidFill>
                  <a:schemeClr val="bg1">
                    <a:alpha val="28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1200"/>
                </a:p>
              </p:txBody>
            </p:sp>
          </p:grp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xmlns="" id="{FD6644C9-DC27-58B8-D6C4-94A75BEC277A}"/>
                  </a:ext>
                </a:extLst>
              </p:cNvPr>
              <p:cNvSpPr/>
              <p:nvPr/>
            </p:nvSpPr>
            <p:spPr>
              <a:xfrm>
                <a:off x="876300" y="8768715"/>
                <a:ext cx="914400" cy="914400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120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6764796C-B508-13D3-26FB-2EB6060D560B}"/>
                </a:ext>
              </a:extLst>
            </p:cNvPr>
            <p:cNvGrpSpPr/>
            <p:nvPr/>
          </p:nvGrpSpPr>
          <p:grpSpPr>
            <a:xfrm>
              <a:off x="15174468" y="473392"/>
              <a:ext cx="1060704" cy="9340215"/>
              <a:chOff x="803148" y="342900"/>
              <a:chExt cx="1060704" cy="9340215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xmlns="" id="{51608092-BAD4-639C-5846-A8CD602D0422}"/>
                  </a:ext>
                </a:extLst>
              </p:cNvPr>
              <p:cNvGrpSpPr/>
              <p:nvPr/>
            </p:nvGrpSpPr>
            <p:grpSpPr>
              <a:xfrm>
                <a:off x="803148" y="342900"/>
                <a:ext cx="1060704" cy="7821930"/>
                <a:chOff x="803148" y="342900"/>
                <a:chExt cx="1060704" cy="7821930"/>
              </a:xfrm>
            </p:grpSpPr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xmlns="" id="{64815B7A-ABA8-ADC8-FBF3-9506C5F69831}"/>
                    </a:ext>
                  </a:extLst>
                </p:cNvPr>
                <p:cNvSpPr/>
                <p:nvPr/>
              </p:nvSpPr>
              <p:spPr>
                <a:xfrm>
                  <a:off x="876300" y="342900"/>
                  <a:ext cx="914400" cy="914400"/>
                </a:xfrm>
                <a:prstGeom prst="ellipse">
                  <a:avLst/>
                </a:prstGeom>
                <a:solidFill>
                  <a:schemeClr val="bg1">
                    <a:alpha val="28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1200"/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xmlns="" id="{4B22AD61-3A4E-D782-6CA9-A6853B6B8602}"/>
                    </a:ext>
                  </a:extLst>
                </p:cNvPr>
                <p:cNvSpPr/>
                <p:nvPr/>
              </p:nvSpPr>
              <p:spPr>
                <a:xfrm>
                  <a:off x="876300" y="3055620"/>
                  <a:ext cx="914400" cy="914400"/>
                </a:xfrm>
                <a:prstGeom prst="ellipse">
                  <a:avLst/>
                </a:prstGeom>
                <a:solidFill>
                  <a:schemeClr val="bg1">
                    <a:alpha val="28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1200"/>
                </a:p>
              </p:txBody>
            </p:sp>
            <p:sp>
              <p:nvSpPr>
                <p:cNvPr id="26" name="Triangle 83">
                  <a:extLst>
                    <a:ext uri="{FF2B5EF4-FFF2-40B4-BE49-F238E27FC236}">
                      <a16:creationId xmlns:a16="http://schemas.microsoft.com/office/drawing/2014/main" xmlns="" id="{7C4434A1-3D92-FE06-66E5-DBA64DA48B47}"/>
                    </a:ext>
                  </a:extLst>
                </p:cNvPr>
                <p:cNvSpPr/>
                <p:nvPr/>
              </p:nvSpPr>
              <p:spPr>
                <a:xfrm>
                  <a:off x="803148" y="1699260"/>
                  <a:ext cx="1060704" cy="914400"/>
                </a:xfrm>
                <a:prstGeom prst="triangle">
                  <a:avLst/>
                </a:prstGeom>
                <a:solidFill>
                  <a:schemeClr val="bg1">
                    <a:alpha val="28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1200"/>
                </a:p>
              </p:txBody>
            </p:sp>
            <p:sp>
              <p:nvSpPr>
                <p:cNvPr id="27" name="Triangle 84">
                  <a:extLst>
                    <a:ext uri="{FF2B5EF4-FFF2-40B4-BE49-F238E27FC236}">
                      <a16:creationId xmlns:a16="http://schemas.microsoft.com/office/drawing/2014/main" xmlns="" id="{A7C26FE0-1404-9EA4-0AEE-A13C3AF03323}"/>
                    </a:ext>
                  </a:extLst>
                </p:cNvPr>
                <p:cNvSpPr/>
                <p:nvPr/>
              </p:nvSpPr>
              <p:spPr>
                <a:xfrm>
                  <a:off x="803148" y="4400550"/>
                  <a:ext cx="1060704" cy="914400"/>
                </a:xfrm>
                <a:prstGeom prst="triangle">
                  <a:avLst/>
                </a:prstGeom>
                <a:solidFill>
                  <a:schemeClr val="bg1">
                    <a:alpha val="28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1200"/>
                </a:p>
              </p:txBody>
            </p:sp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xmlns="" id="{E7CF5E7F-A2BF-8273-1387-A3CA684913E3}"/>
                    </a:ext>
                  </a:extLst>
                </p:cNvPr>
                <p:cNvSpPr/>
                <p:nvPr/>
              </p:nvSpPr>
              <p:spPr>
                <a:xfrm>
                  <a:off x="876300" y="5905500"/>
                  <a:ext cx="914400" cy="914400"/>
                </a:xfrm>
                <a:prstGeom prst="ellipse">
                  <a:avLst/>
                </a:prstGeom>
                <a:solidFill>
                  <a:schemeClr val="bg1">
                    <a:alpha val="28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1200"/>
                </a:p>
              </p:txBody>
            </p:sp>
            <p:sp>
              <p:nvSpPr>
                <p:cNvPr id="29" name="Triangle 86">
                  <a:extLst>
                    <a:ext uri="{FF2B5EF4-FFF2-40B4-BE49-F238E27FC236}">
                      <a16:creationId xmlns:a16="http://schemas.microsoft.com/office/drawing/2014/main" xmlns="" id="{372E1725-C44E-C75A-CE26-6A95A3531878}"/>
                    </a:ext>
                  </a:extLst>
                </p:cNvPr>
                <p:cNvSpPr/>
                <p:nvPr/>
              </p:nvSpPr>
              <p:spPr>
                <a:xfrm>
                  <a:off x="803148" y="7250430"/>
                  <a:ext cx="1060704" cy="914400"/>
                </a:xfrm>
                <a:prstGeom prst="triangle">
                  <a:avLst/>
                </a:prstGeom>
                <a:solidFill>
                  <a:schemeClr val="bg1">
                    <a:alpha val="28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1200"/>
                </a:p>
              </p:txBody>
            </p:sp>
          </p:grp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xmlns="" id="{F3E3B62A-8B4D-B876-21F1-30A8EB08C2CB}"/>
                  </a:ext>
                </a:extLst>
              </p:cNvPr>
              <p:cNvSpPr/>
              <p:nvPr/>
            </p:nvSpPr>
            <p:spPr>
              <a:xfrm>
                <a:off x="876300" y="8768715"/>
                <a:ext cx="914400" cy="914400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1200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ED7D01CD-E5AD-CE5B-FF69-C03D564E0908}"/>
                </a:ext>
              </a:extLst>
            </p:cNvPr>
            <p:cNvGrpSpPr/>
            <p:nvPr/>
          </p:nvGrpSpPr>
          <p:grpSpPr>
            <a:xfrm>
              <a:off x="16844010" y="473392"/>
              <a:ext cx="1060704" cy="9340215"/>
              <a:chOff x="803148" y="342900"/>
              <a:chExt cx="1060704" cy="9340215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xmlns="" id="{91D4FCEB-9E3C-A85F-5765-B64A7A57E393}"/>
                  </a:ext>
                </a:extLst>
              </p:cNvPr>
              <p:cNvGrpSpPr/>
              <p:nvPr/>
            </p:nvGrpSpPr>
            <p:grpSpPr>
              <a:xfrm>
                <a:off x="803148" y="342900"/>
                <a:ext cx="1060704" cy="7821930"/>
                <a:chOff x="803148" y="342900"/>
                <a:chExt cx="1060704" cy="7821930"/>
              </a:xfrm>
            </p:grpSpPr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xmlns="" id="{B8B68934-61FB-E775-C34A-A248B86338C4}"/>
                    </a:ext>
                  </a:extLst>
                </p:cNvPr>
                <p:cNvSpPr/>
                <p:nvPr/>
              </p:nvSpPr>
              <p:spPr>
                <a:xfrm>
                  <a:off x="876300" y="342900"/>
                  <a:ext cx="914400" cy="914400"/>
                </a:xfrm>
                <a:prstGeom prst="ellipse">
                  <a:avLst/>
                </a:prstGeom>
                <a:solidFill>
                  <a:schemeClr val="bg1">
                    <a:alpha val="28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1200"/>
                </a:p>
              </p:txBody>
            </p:sp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xmlns="" id="{87DDB5D3-469F-6F4D-EEC4-83632FFEC620}"/>
                    </a:ext>
                  </a:extLst>
                </p:cNvPr>
                <p:cNvSpPr/>
                <p:nvPr/>
              </p:nvSpPr>
              <p:spPr>
                <a:xfrm>
                  <a:off x="876300" y="3055620"/>
                  <a:ext cx="914400" cy="914400"/>
                </a:xfrm>
                <a:prstGeom prst="ellipse">
                  <a:avLst/>
                </a:prstGeom>
                <a:solidFill>
                  <a:schemeClr val="bg1">
                    <a:alpha val="28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1200"/>
                </a:p>
              </p:txBody>
            </p:sp>
            <p:sp>
              <p:nvSpPr>
                <p:cNvPr id="18" name="Triangle 92">
                  <a:extLst>
                    <a:ext uri="{FF2B5EF4-FFF2-40B4-BE49-F238E27FC236}">
                      <a16:creationId xmlns:a16="http://schemas.microsoft.com/office/drawing/2014/main" xmlns="" id="{78FD6EA6-5311-268C-5A38-A14FDC85302D}"/>
                    </a:ext>
                  </a:extLst>
                </p:cNvPr>
                <p:cNvSpPr/>
                <p:nvPr/>
              </p:nvSpPr>
              <p:spPr>
                <a:xfrm>
                  <a:off x="803148" y="1699260"/>
                  <a:ext cx="1060704" cy="914400"/>
                </a:xfrm>
                <a:prstGeom prst="triangle">
                  <a:avLst/>
                </a:prstGeom>
                <a:solidFill>
                  <a:schemeClr val="bg1">
                    <a:alpha val="28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1200"/>
                </a:p>
              </p:txBody>
            </p:sp>
            <p:sp>
              <p:nvSpPr>
                <p:cNvPr id="19" name="Triangle 93">
                  <a:extLst>
                    <a:ext uri="{FF2B5EF4-FFF2-40B4-BE49-F238E27FC236}">
                      <a16:creationId xmlns:a16="http://schemas.microsoft.com/office/drawing/2014/main" xmlns="" id="{3964B1D3-687C-72EA-581C-FDD5C39F50A5}"/>
                    </a:ext>
                  </a:extLst>
                </p:cNvPr>
                <p:cNvSpPr/>
                <p:nvPr/>
              </p:nvSpPr>
              <p:spPr>
                <a:xfrm>
                  <a:off x="803148" y="4400550"/>
                  <a:ext cx="1060704" cy="914400"/>
                </a:xfrm>
                <a:prstGeom prst="triangle">
                  <a:avLst/>
                </a:prstGeom>
                <a:solidFill>
                  <a:schemeClr val="bg1">
                    <a:alpha val="28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1200"/>
                </a:p>
              </p:txBody>
            </p:sp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xmlns="" id="{27BA729F-F6AD-2CCB-B68A-AF7ADD49CE1F}"/>
                    </a:ext>
                  </a:extLst>
                </p:cNvPr>
                <p:cNvSpPr/>
                <p:nvPr/>
              </p:nvSpPr>
              <p:spPr>
                <a:xfrm>
                  <a:off x="876300" y="5905500"/>
                  <a:ext cx="914400" cy="914400"/>
                </a:xfrm>
                <a:prstGeom prst="ellipse">
                  <a:avLst/>
                </a:prstGeom>
                <a:solidFill>
                  <a:schemeClr val="bg1">
                    <a:alpha val="28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1200"/>
                </a:p>
              </p:txBody>
            </p:sp>
            <p:sp>
              <p:nvSpPr>
                <p:cNvPr id="21" name="Triangle 95">
                  <a:extLst>
                    <a:ext uri="{FF2B5EF4-FFF2-40B4-BE49-F238E27FC236}">
                      <a16:creationId xmlns:a16="http://schemas.microsoft.com/office/drawing/2014/main" xmlns="" id="{DC81F214-5768-8347-38D5-4E0B01CAE351}"/>
                    </a:ext>
                  </a:extLst>
                </p:cNvPr>
                <p:cNvSpPr/>
                <p:nvPr/>
              </p:nvSpPr>
              <p:spPr>
                <a:xfrm>
                  <a:off x="803148" y="7250430"/>
                  <a:ext cx="1060704" cy="914400"/>
                </a:xfrm>
                <a:prstGeom prst="triangle">
                  <a:avLst/>
                </a:prstGeom>
                <a:solidFill>
                  <a:schemeClr val="bg1">
                    <a:alpha val="28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1200"/>
                </a:p>
              </p:txBody>
            </p:sp>
          </p:grp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xmlns="" id="{B5905843-B5F1-0A75-612A-46628E1E9888}"/>
                  </a:ext>
                </a:extLst>
              </p:cNvPr>
              <p:cNvSpPr/>
              <p:nvPr/>
            </p:nvSpPr>
            <p:spPr>
              <a:xfrm>
                <a:off x="876300" y="8768715"/>
                <a:ext cx="914400" cy="914400"/>
              </a:xfrm>
              <a:prstGeom prst="ellipse">
                <a:avLst/>
              </a:prstGeom>
              <a:solidFill>
                <a:schemeClr val="bg1">
                  <a:alpha val="2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1200"/>
              </a:p>
            </p:txBody>
          </p:sp>
        </p:grpSp>
      </p:grpSp>
      <p:sp>
        <p:nvSpPr>
          <p:cNvPr id="94" name="Freeform 3">
            <a:extLst>
              <a:ext uri="{FF2B5EF4-FFF2-40B4-BE49-F238E27FC236}">
                <a16:creationId xmlns:a16="http://schemas.microsoft.com/office/drawing/2014/main" xmlns="" id="{9129149B-D7C6-1D82-2996-9701B4074436}"/>
              </a:ext>
            </a:extLst>
          </p:cNvPr>
          <p:cNvSpPr/>
          <p:nvPr/>
        </p:nvSpPr>
        <p:spPr>
          <a:xfrm>
            <a:off x="982354" y="141139"/>
            <a:ext cx="9487526" cy="3590925"/>
          </a:xfrm>
          <a:custGeom>
            <a:avLst/>
            <a:gdLst/>
            <a:ahLst/>
            <a:cxnLst/>
            <a:rect l="l" t="t" r="r" b="b"/>
            <a:pathLst>
              <a:path w="14853843" h="6275749">
                <a:moveTo>
                  <a:pt x="0" y="0"/>
                </a:moveTo>
                <a:lnTo>
                  <a:pt x="14853844" y="0"/>
                </a:lnTo>
                <a:lnTo>
                  <a:pt x="14853844" y="6275748"/>
                </a:lnTo>
                <a:lnTo>
                  <a:pt x="0" y="62757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 sz="1200" dirty="0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xmlns="" id="{93F83252-7ED9-9698-FB9F-CB5B4181EA83}"/>
              </a:ext>
            </a:extLst>
          </p:cNvPr>
          <p:cNvSpPr txBox="1"/>
          <p:nvPr/>
        </p:nvSpPr>
        <p:spPr>
          <a:xfrm>
            <a:off x="2224922" y="999374"/>
            <a:ext cx="718069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Comic Sans MS" panose="030F0702030302020204" pitchFamily="66" charset="0"/>
                <a:cs typeface="Gotham Rounded Bold" panose="02000000000000000000" charset="0"/>
                <a:sym typeface="+mn-ea"/>
              </a:rPr>
              <a:t>Vocabulary: </a:t>
            </a:r>
          </a:p>
          <a:p>
            <a:pPr algn="ctr"/>
            <a:r>
              <a:rPr lang="en-US" sz="3600" b="1" dirty="0" smtClean="0">
                <a:solidFill>
                  <a:schemeClr val="tx2"/>
                </a:solidFill>
                <a:latin typeface="Comic Sans MS" panose="030F0702030302020204" pitchFamily="66" charset="0"/>
                <a:cs typeface="Gotham Rounded Bold" panose="02000000000000000000" charset="0"/>
                <a:sym typeface="+mn-ea"/>
              </a:rPr>
              <a:t>Sunny, Rainy, Cloudy, Snowy, Cloudy, Foggy</a:t>
            </a:r>
            <a:r>
              <a:rPr lang="en-US" sz="3600" dirty="0" smtClean="0">
                <a:solidFill>
                  <a:schemeClr val="tx2"/>
                </a:solidFill>
                <a:latin typeface="Comic Sans MS" panose="030F0702030302020204" pitchFamily="66" charset="0"/>
                <a:cs typeface="Gotham Rounded Bold" panose="02000000000000000000" charset="0"/>
                <a:sym typeface="+mn-ea"/>
              </a:rPr>
              <a:t>.</a:t>
            </a:r>
            <a:endParaRPr lang="en-US" sz="3600" dirty="0">
              <a:solidFill>
                <a:schemeClr val="tx2"/>
              </a:solidFill>
              <a:latin typeface="Comic Sans MS" panose="030F0702030302020204" pitchFamily="66" charset="0"/>
              <a:cs typeface="Gotham Rounded Bold" panose="02000000000000000000" charset="0"/>
              <a:sym typeface="+mn-ea"/>
            </a:endParaRPr>
          </a:p>
        </p:txBody>
      </p:sp>
      <p:sp>
        <p:nvSpPr>
          <p:cNvPr id="190" name="Freeform 3">
            <a:extLst>
              <a:ext uri="{FF2B5EF4-FFF2-40B4-BE49-F238E27FC236}">
                <a16:creationId xmlns:a16="http://schemas.microsoft.com/office/drawing/2014/main" xmlns="" id="{F4059DFC-FAD1-87C8-5057-8C266608426E}"/>
              </a:ext>
            </a:extLst>
          </p:cNvPr>
          <p:cNvSpPr/>
          <p:nvPr/>
        </p:nvSpPr>
        <p:spPr>
          <a:xfrm>
            <a:off x="982354" y="3335422"/>
            <a:ext cx="9487526" cy="3590925"/>
          </a:xfrm>
          <a:custGeom>
            <a:avLst/>
            <a:gdLst/>
            <a:ahLst/>
            <a:cxnLst/>
            <a:rect l="l" t="t" r="r" b="b"/>
            <a:pathLst>
              <a:path w="14853843" h="6275749">
                <a:moveTo>
                  <a:pt x="0" y="0"/>
                </a:moveTo>
                <a:lnTo>
                  <a:pt x="14853844" y="0"/>
                </a:lnTo>
                <a:lnTo>
                  <a:pt x="14853844" y="6275748"/>
                </a:lnTo>
                <a:lnTo>
                  <a:pt x="0" y="62757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 sz="1200" dirty="0"/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xmlns="" id="{23869F0D-1703-7B91-0B78-5D6225596BDD}"/>
              </a:ext>
            </a:extLst>
          </p:cNvPr>
          <p:cNvSpPr txBox="1"/>
          <p:nvPr/>
        </p:nvSpPr>
        <p:spPr>
          <a:xfrm>
            <a:off x="1933566" y="3986190"/>
            <a:ext cx="782917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Comic Sans MS" panose="030F0702030302020204" pitchFamily="66" charset="0"/>
                <a:cs typeface="Gotham Rounded Bold" panose="02000000000000000000" charset="0"/>
                <a:sym typeface="+mn-ea"/>
              </a:rPr>
              <a:t>Structures: </a:t>
            </a:r>
            <a:endParaRPr lang="en-US" sz="3600" b="1" dirty="0" smtClean="0">
              <a:solidFill>
                <a:srgbClr val="7030A0"/>
              </a:solidFill>
              <a:latin typeface="Comic Sans MS" panose="030F0702030302020204" pitchFamily="66" charset="0"/>
              <a:cs typeface="Gotham Rounded Bold" panose="02000000000000000000" charset="0"/>
              <a:sym typeface="+mn-ea"/>
            </a:endParaRPr>
          </a:p>
          <a:p>
            <a:pPr algn="ctr"/>
            <a:r>
              <a:rPr lang="en-US" sz="3600" b="1" dirty="0" smtClean="0">
                <a:solidFill>
                  <a:srgbClr val="7030A0"/>
                </a:solidFill>
                <a:latin typeface="Comic Sans MS" panose="030F0702030302020204" pitchFamily="66" charset="0"/>
                <a:cs typeface="Gotham Rounded Bold" panose="02000000000000000000" charset="0"/>
                <a:sym typeface="+mn-ea"/>
              </a:rPr>
              <a:t>What’s the weather like today?</a:t>
            </a:r>
          </a:p>
          <a:p>
            <a:pPr algn="ctr"/>
            <a:r>
              <a:rPr lang="en-US" sz="3600" b="1" dirty="0" smtClean="0">
                <a:solidFill>
                  <a:srgbClr val="7030A0"/>
                </a:solidFill>
                <a:latin typeface="Comic Sans MS" panose="030F0702030302020204" pitchFamily="66" charset="0"/>
                <a:cs typeface="Gotham Rounded Bold" panose="02000000000000000000" charset="0"/>
                <a:sym typeface="+mn-ea"/>
              </a:rPr>
              <a:t>It’s Sunny/ Rainy…</a:t>
            </a:r>
            <a:endParaRPr lang="en-US" sz="3600" b="1" dirty="0">
              <a:solidFill>
                <a:srgbClr val="7030A0"/>
              </a:solidFill>
              <a:latin typeface="Comic Sans MS" panose="030F0702030302020204" pitchFamily="66" charset="0"/>
              <a:cs typeface="Gotham Rounded Bold" panose="02000000000000000000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3314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solidFill>
            <a:srgbClr val="7964E1"/>
          </a:solidFill>
        </p:spPr>
        <p:txBody>
          <a:bodyPr/>
          <a:lstStyle/>
          <a:p>
            <a:endParaRPr lang="x-none" sz="1200"/>
          </a:p>
        </p:txBody>
      </p:sp>
      <p:sp>
        <p:nvSpPr>
          <p:cNvPr id="3" name="Freeform 3"/>
          <p:cNvSpPr/>
          <p:nvPr/>
        </p:nvSpPr>
        <p:spPr>
          <a:xfrm>
            <a:off x="806714" y="552456"/>
            <a:ext cx="11429999" cy="6049729"/>
          </a:xfrm>
          <a:custGeom>
            <a:avLst/>
            <a:gdLst/>
            <a:ahLst/>
            <a:cxnLst/>
            <a:rect l="l" t="t" r="r" b="b"/>
            <a:pathLst>
              <a:path w="7293705" h="9074594">
                <a:moveTo>
                  <a:pt x="0" y="0"/>
                </a:moveTo>
                <a:lnTo>
                  <a:pt x="7293705" y="0"/>
                </a:lnTo>
                <a:lnTo>
                  <a:pt x="7293705" y="9074594"/>
                </a:lnTo>
                <a:lnTo>
                  <a:pt x="0" y="90745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 sz="120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299263">
            <a:off x="-9313" y="105410"/>
            <a:ext cx="3052233" cy="1795357"/>
          </a:xfrm>
          <a:prstGeom prst="rect">
            <a:avLst/>
          </a:prstGeom>
        </p:spPr>
      </p:pic>
      <p:pic>
        <p:nvPicPr>
          <p:cNvPr id="5" name="Picture 4" descr="Hello, an Introduction Game | Baamboozle - Baamboozle | The Most Fun  Classroom Games!">
            <a:extLst>
              <a:ext uri="{FF2B5EF4-FFF2-40B4-BE49-F238E27FC236}">
                <a16:creationId xmlns:a16="http://schemas.microsoft.com/office/drawing/2014/main" xmlns="" id="{8988C20D-57EF-338C-9226-B76E4E3F1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30271" y="4110132"/>
            <a:ext cx="2594263" cy="259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imple Tenses Revision | Baamboozle - Baamboozle | The Most Fun Classroom  Games!">
            <a:extLst>
              <a:ext uri="{FF2B5EF4-FFF2-40B4-BE49-F238E27FC236}">
                <a16:creationId xmlns:a16="http://schemas.microsoft.com/office/drawing/2014/main" xmlns="" id="{B22F8D38-6FE7-2F50-8EBC-7D2B37A15B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970"/>
          <a:stretch/>
        </p:blipFill>
        <p:spPr bwMode="auto">
          <a:xfrm>
            <a:off x="9280445" y="4349025"/>
            <a:ext cx="2231446" cy="1990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ute Clouds PNG Transparent Images Free Download | Vector Files | Pngtree">
            <a:extLst>
              <a:ext uri="{FF2B5EF4-FFF2-40B4-BE49-F238E27FC236}">
                <a16:creationId xmlns:a16="http://schemas.microsoft.com/office/drawing/2014/main" xmlns="" id="{0AF570FB-9733-A088-2AF5-2A5D985A0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81794" y="5749533"/>
            <a:ext cx="1346795" cy="1346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Cute Clouds PNG Transparent Images Free Download | Vector Files | Pngtree">
            <a:extLst>
              <a:ext uri="{FF2B5EF4-FFF2-40B4-BE49-F238E27FC236}">
                <a16:creationId xmlns:a16="http://schemas.microsoft.com/office/drawing/2014/main" xmlns="" id="{5314256E-3BB4-1857-7729-548E5FBB7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85149" y="5579514"/>
            <a:ext cx="1723339" cy="1531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Blackboard Images - Free Download on Freepik">
            <a:extLst>
              <a:ext uri="{FF2B5EF4-FFF2-40B4-BE49-F238E27FC236}">
                <a16:creationId xmlns:a16="http://schemas.microsoft.com/office/drawing/2014/main" xmlns="" id="{C132EA40-6D48-24D6-C260-D366520D4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4783" y="1283855"/>
            <a:ext cx="5325662" cy="3479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Teacher Lecture Lady - Free GIF on Pixabay - Pixabay">
            <a:extLst>
              <a:ext uri="{FF2B5EF4-FFF2-40B4-BE49-F238E27FC236}">
                <a16:creationId xmlns:a16="http://schemas.microsoft.com/office/drawing/2014/main" xmlns="" id="{C2EE9A36-AB43-4342-37A6-66575E39D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162" y="1391541"/>
            <a:ext cx="5466459" cy="5466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2">
            <a:extLst>
              <a:ext uri="{FF2B5EF4-FFF2-40B4-BE49-F238E27FC236}">
                <a16:creationId xmlns:a16="http://schemas.microsoft.com/office/drawing/2014/main" xmlns="" id="{80404CCB-3EDC-18AF-D882-C44787CEC199}"/>
              </a:ext>
            </a:extLst>
          </p:cNvPr>
          <p:cNvSpPr txBox="1"/>
          <p:nvPr/>
        </p:nvSpPr>
        <p:spPr>
          <a:xfrm>
            <a:off x="4544291" y="1930400"/>
            <a:ext cx="4138399" cy="25545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chemeClr val="bg1"/>
                </a:solidFill>
                <a:latin typeface=".VnAristote" panose="020B7200000000000000" pitchFamily="34" charset="0"/>
                <a:cs typeface="Gotham Rounded Bold" panose="02000000000000000000" charset="0"/>
              </a:rPr>
              <a:t>Thank you </a:t>
            </a:r>
            <a:r>
              <a:rPr lang="en-US" sz="4800" b="1" dirty="0" smtClean="0">
                <a:solidFill>
                  <a:schemeClr val="bg1"/>
                </a:solidFill>
                <a:latin typeface="Gotham Rounded Bold" charset="0"/>
                <a:cs typeface="Gotham Rounded Bold" panose="02000000000000000000" charset="0"/>
              </a:rPr>
              <a:t>!</a:t>
            </a:r>
            <a:endParaRPr lang="en-US" sz="4800" b="1" dirty="0">
              <a:solidFill>
                <a:schemeClr val="bg1"/>
              </a:solidFill>
              <a:latin typeface="Gotham Rounded Bold" charset="0"/>
              <a:cs typeface="Gotham Rounded Bold" panose="02000000000000000000" charset="0"/>
            </a:endParaRPr>
          </a:p>
        </p:txBody>
      </p:sp>
      <p:pic>
        <p:nvPicPr>
          <p:cNvPr id="15" name="Children_s Music - Happy Upbeat Music (Instrumental Music For Kids).mp3">
            <a:hlinkClick r:id="" action="ppaction://media"/>
            <a:extLst>
              <a:ext uri="{FF2B5EF4-FFF2-40B4-BE49-F238E27FC236}">
                <a16:creationId xmlns:a16="http://schemas.microsoft.com/office/drawing/2014/main" xmlns="" id="{6CAECD81-1FC2-F61B-4CB4-A58F524176A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854301" y="-846589"/>
            <a:ext cx="541867" cy="541867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000199" y="-304722"/>
            <a:ext cx="3122446" cy="32117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429482" y="4139188"/>
            <a:ext cx="2456901" cy="246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83942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86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6 -2.59259E-6 L 2.08333E-6 -0.07199 " pathEditMode="relative" rAng="0" ptsTypes="AA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11;p26"/>
          <p:cNvSpPr txBox="1">
            <a:spLocks/>
          </p:cNvSpPr>
          <p:nvPr/>
        </p:nvSpPr>
        <p:spPr>
          <a:xfrm>
            <a:off x="2919717" y="1290337"/>
            <a:ext cx="8484883" cy="532054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202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025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025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025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025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025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025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025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025"/>
            </a:lvl9pPr>
          </a:lstStyle>
          <a:p>
            <a:pPr algn="l">
              <a:lnSpc>
                <a:spcPct val="150000"/>
              </a:lnSpc>
            </a:pPr>
            <a:r>
              <a:rPr lang="en-US" sz="3733" b="1" dirty="0">
                <a:latin typeface="Arial Rounded MT Bold" panose="020F0704030504030204" pitchFamily="34" charset="0"/>
              </a:rPr>
              <a:t>01 Warm Up</a:t>
            </a:r>
            <a:br>
              <a:rPr lang="en-US" sz="3733" b="1" dirty="0">
                <a:latin typeface="Arial Rounded MT Bold" panose="020F0704030504030204" pitchFamily="34" charset="0"/>
              </a:rPr>
            </a:br>
            <a:r>
              <a:rPr lang="en-US" sz="3733" b="1" dirty="0">
                <a:latin typeface="Arial Rounded MT Bold" panose="020F0704030504030204" pitchFamily="34" charset="0"/>
              </a:rPr>
              <a:t>02 New Vocabulary</a:t>
            </a:r>
          </a:p>
          <a:p>
            <a:pPr algn="l">
              <a:lnSpc>
                <a:spcPct val="150000"/>
              </a:lnSpc>
            </a:pPr>
            <a:r>
              <a:rPr lang="en-US" sz="3733" b="1" dirty="0">
                <a:latin typeface="Arial Rounded MT Bold" panose="020F0704030504030204" pitchFamily="34" charset="0"/>
              </a:rPr>
              <a:t>03 </a:t>
            </a:r>
            <a:r>
              <a:rPr lang="en-US" sz="3733" b="1" dirty="0" smtClean="0">
                <a:latin typeface="Arial Rounded MT Bold" panose="020F0704030504030204" pitchFamily="34" charset="0"/>
              </a:rPr>
              <a:t>Structure</a:t>
            </a:r>
            <a:endParaRPr lang="en-US" sz="3733" b="1" dirty="0">
              <a:latin typeface="Arial Rounded MT Bold" panose="020F070403050403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en-US" sz="3733" b="1" dirty="0">
                <a:latin typeface="Arial Rounded MT Bold" panose="020F0704030504030204" pitchFamily="34" charset="0"/>
              </a:rPr>
              <a:t>04 Practice</a:t>
            </a:r>
          </a:p>
          <a:p>
            <a:pPr algn="l">
              <a:lnSpc>
                <a:spcPct val="150000"/>
              </a:lnSpc>
            </a:pPr>
            <a:r>
              <a:rPr lang="en-US" sz="3733" b="1" dirty="0">
                <a:latin typeface="Arial Rounded MT Bold" panose="020F0704030504030204" pitchFamily="34" charset="0"/>
              </a:rPr>
              <a:t>05 Wrap up</a:t>
            </a:r>
          </a:p>
        </p:txBody>
      </p:sp>
      <p:sp>
        <p:nvSpPr>
          <p:cNvPr id="4" name="Google Shape;206;p25"/>
          <p:cNvSpPr txBox="1">
            <a:spLocks/>
          </p:cNvSpPr>
          <p:nvPr/>
        </p:nvSpPr>
        <p:spPr>
          <a:xfrm>
            <a:off x="1314801" y="908537"/>
            <a:ext cx="95624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202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025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025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025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025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025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025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025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025"/>
            </a:lvl9pPr>
          </a:lstStyle>
          <a:p>
            <a:r>
              <a:rPr lang="en-US" sz="5333" b="1" dirty="0">
                <a:solidFill>
                  <a:srgbClr val="FF0000"/>
                </a:solidFill>
                <a:latin typeface="Candyshop" pitchFamily="2" charset="0"/>
              </a:rPr>
              <a:t>CONTENT</a:t>
            </a:r>
          </a:p>
        </p:txBody>
      </p:sp>
      <p:pic>
        <p:nvPicPr>
          <p:cNvPr id="5" name="Google Shape;187;p33"/>
          <p:cNvPicPr preferRelativeResize="0"/>
          <p:nvPr/>
        </p:nvPicPr>
        <p:blipFill rotWithShape="1">
          <a:blip r:embed="rId3" cstate="print">
            <a:alphaModFix/>
          </a:blip>
          <a:srcRect l="9904" r="9896"/>
          <a:stretch/>
        </p:blipFill>
        <p:spPr>
          <a:xfrm>
            <a:off x="-89240" y="4400227"/>
            <a:ext cx="3104767" cy="2438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2" descr="Sun GIFs - Get the best GIF on GIPHY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66" y="772645"/>
            <a:ext cx="1604916" cy="155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6632" y="4264933"/>
            <a:ext cx="5095369" cy="259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11699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3434" y="0"/>
            <a:ext cx="12315593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/>
            <a:stretch>
              <a:fillRect t="-56613" b="-56613"/>
            </a:stretch>
          </a:blipFill>
        </p:spPr>
        <p:txBody>
          <a:bodyPr/>
          <a:lstStyle/>
          <a:p>
            <a:endParaRPr lang="x-none" sz="120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176FA333-721D-D340-7134-81EF8B1A4511}"/>
              </a:ext>
            </a:extLst>
          </p:cNvPr>
          <p:cNvSpPr/>
          <p:nvPr/>
        </p:nvSpPr>
        <p:spPr>
          <a:xfrm>
            <a:off x="1195915" y="1614995"/>
            <a:ext cx="9696893" cy="493231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8" name="Picture 6" descr="Transparent Dancing Gif Png - Animal Cartoon Png Gif, Png Download - vhv,  png gif download - thirstymag.com">
            <a:extLst>
              <a:ext uri="{FF2B5EF4-FFF2-40B4-BE49-F238E27FC236}">
                <a16:creationId xmlns:a16="http://schemas.microsoft.com/office/drawing/2014/main" xmlns="" id="{CD1C8D32-0CA9-A009-442D-8E412A5FF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6161" y="561336"/>
            <a:ext cx="6756400" cy="675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26F2F94C-4267-B6C0-D153-BF556E3B8B86}"/>
              </a:ext>
            </a:extLst>
          </p:cNvPr>
          <p:cNvSpPr txBox="1"/>
          <p:nvPr/>
        </p:nvSpPr>
        <p:spPr>
          <a:xfrm>
            <a:off x="4262308" y="729674"/>
            <a:ext cx="3736384" cy="99668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6667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Gotham Rounded Bold" panose="02000000000000000000" charset="0"/>
                <a:cs typeface="Gotham Rounded Bold" panose="02000000000000000000" charset="0"/>
              </a:rPr>
              <a:t>WARM UP</a:t>
            </a:r>
          </a:p>
        </p:txBody>
      </p:sp>
      <p:pic>
        <p:nvPicPr>
          <p:cNvPr id="43" name="Picture 42" descr="A white speech bubble on a black background&#10;&#10;Description automatically generated">
            <a:extLst>
              <a:ext uri="{FF2B5EF4-FFF2-40B4-BE49-F238E27FC236}">
                <a16:creationId xmlns:a16="http://schemas.microsoft.com/office/drawing/2014/main" xmlns="" id="{D39DEB8C-4ED7-E4A1-761E-399524FF65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835254">
            <a:off x="-273090" y="730365"/>
            <a:ext cx="4282691" cy="4282691"/>
          </a:xfrm>
          <a:prstGeom prst="rect">
            <a:avLst/>
          </a:prstGeom>
        </p:spPr>
      </p:pic>
      <p:pic>
        <p:nvPicPr>
          <p:cNvPr id="44" name="Picture 43" descr="A white speech bubble on a black background&#10;&#10;Description automatically generated">
            <a:extLst>
              <a:ext uri="{FF2B5EF4-FFF2-40B4-BE49-F238E27FC236}">
                <a16:creationId xmlns:a16="http://schemas.microsoft.com/office/drawing/2014/main" xmlns="" id="{CA3E47B1-88A3-FF85-B679-D14F70C442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381078" flipH="1">
            <a:off x="8153061" y="730367"/>
            <a:ext cx="4405058" cy="4282691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145F27CF-5F43-B093-4F08-486D3C35D9ED}"/>
              </a:ext>
            </a:extLst>
          </p:cNvPr>
          <p:cNvSpPr txBox="1"/>
          <p:nvPr/>
        </p:nvSpPr>
        <p:spPr>
          <a:xfrm rot="20913581">
            <a:off x="654491" y="2486336"/>
            <a:ext cx="3444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Gotham Rounded Medium" panose="02000000000000000000" pitchFamily="2" charset="0"/>
                <a:cs typeface="Gotham Rounded Bold" panose="02000000000000000000" charset="0"/>
              </a:rPr>
              <a:t>Are you ready?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DEDE1375-708F-C993-0211-6518E198259A}"/>
              </a:ext>
            </a:extLst>
          </p:cNvPr>
          <p:cNvSpPr txBox="1"/>
          <p:nvPr/>
        </p:nvSpPr>
        <p:spPr>
          <a:xfrm rot="367515">
            <a:off x="8743341" y="2640881"/>
            <a:ext cx="3444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Gotham Rounded Medium" panose="02000000000000000000" pitchFamily="2" charset="0"/>
                <a:cs typeface="Gotham Rounded Bold" panose="02000000000000000000" charset="0"/>
              </a:rPr>
              <a:t>Let’s 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Gotham Rounded Medium" panose="02000000000000000000" pitchFamily="2" charset="0"/>
                <a:cs typeface="Gotham Rounded Bold" panose="02000000000000000000" charset="0"/>
              </a:rPr>
              <a:t>play and find!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Gotham Rounded Medium" panose="02000000000000000000" pitchFamily="2" charset="0"/>
              <a:cs typeface="Gotham Rounded Bold" panose="020000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7665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8545" y="572655"/>
            <a:ext cx="6807200" cy="578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10856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MsPham-0936082789">
            <a:extLst>
              <a:ext uri="{FF2B5EF4-FFF2-40B4-BE49-F238E27FC236}">
                <a16:creationId xmlns:a16="http://schemas.microsoft.com/office/drawing/2014/main" xmlns="" id="{2E743F75-2296-1A39-CB55-CE4777D0DC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8498292" y="2971956"/>
            <a:ext cx="1774090" cy="1591194"/>
          </a:xfrm>
          <a:prstGeom prst="rect">
            <a:avLst/>
          </a:prstGeom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xmlns="" id="{8696FFF5-69E6-F66C-E81A-B4CC8CB8E2A0}"/>
              </a:ext>
            </a:extLst>
          </p:cNvPr>
          <p:cNvSpPr txBox="1"/>
          <p:nvPr/>
        </p:nvSpPr>
        <p:spPr>
          <a:xfrm>
            <a:off x="391886" y="2867125"/>
            <a:ext cx="117099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3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13C2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Rockwell Extra Bold" panose="02060903040505020403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en-US" sz="9600" dirty="0">
                <a:latin typeface="Segoe Script" panose="030B0504020000000003" pitchFamily="66" charset="0"/>
              </a:rPr>
              <a:t>WEATHER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xmlns="" id="{28510723-3110-542F-AE42-A74D4D5A696F}"/>
              </a:ext>
            </a:extLst>
          </p:cNvPr>
          <p:cNvSpPr txBox="1"/>
          <p:nvPr/>
        </p:nvSpPr>
        <p:spPr>
          <a:xfrm>
            <a:off x="1506892" y="1609573"/>
            <a:ext cx="19928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54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ettenschweiler" panose="020B0706040902060204" pitchFamily="34" charset="0"/>
                <a:ea typeface="字魂7号-温暖童稚体" panose="00000500000000000000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>
                <a:latin typeface=".VnArial" panose="020B7200000000000000" pitchFamily="34" charset="0"/>
              </a:rPr>
              <a:t>Unit 3</a:t>
            </a:r>
            <a:endParaRPr lang="zh-CN" altLang="en-US" dirty="0">
              <a:latin typeface=".VnArial" panose="020B7200000000000000" pitchFamily="34" charset="0"/>
            </a:endParaRP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xmlns="" id="{B2DF096C-BC97-BA99-299E-9BF5FF153111}"/>
              </a:ext>
            </a:extLst>
          </p:cNvPr>
          <p:cNvSpPr txBox="1"/>
          <p:nvPr/>
        </p:nvSpPr>
        <p:spPr>
          <a:xfrm>
            <a:off x="3535883" y="4147651"/>
            <a:ext cx="49624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>
                <a:solidFill>
                  <a:srgbClr val="00B0F0"/>
                </a:solidFill>
                <a:latin typeface="Snap ITC" panose="04040A07060A02020202" pitchFamily="82" charset="0"/>
                <a:ea typeface="字魂7号-温暖童稚体" panose="00000500000000000000" pitchFamily="2" charset="-122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zh-CN" sz="44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ettenschweiler" panose="020B0706040902060204" pitchFamily="34" charset="0"/>
              </a:rPr>
              <a:t>Lesson 1</a:t>
            </a:r>
            <a:endParaRPr lang="zh-CN" altLang="en-US" sz="44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aettenschweiler" panose="020B070604090206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BB246A7E-15C1-E8F3-2D6E-2379278D7FA0}"/>
              </a:ext>
            </a:extLst>
          </p:cNvPr>
          <p:cNvGrpSpPr/>
          <p:nvPr/>
        </p:nvGrpSpPr>
        <p:grpSpPr>
          <a:xfrm>
            <a:off x="9140459" y="269375"/>
            <a:ext cx="2578495" cy="2117443"/>
            <a:chOff x="9033334" y="206963"/>
            <a:chExt cx="2578495" cy="211744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05B11D1E-2C46-7A3B-2820-5CE64E791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10594945" y="206963"/>
              <a:ext cx="1016884" cy="98659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MsPham-0936082789" descr="Logo&#10;&#10;Description automatically generated">
              <a:extLst>
                <a:ext uri="{FF2B5EF4-FFF2-40B4-BE49-F238E27FC236}">
                  <a16:creationId xmlns:a16="http://schemas.microsoft.com/office/drawing/2014/main" xmlns="" id="{6C2868A8-F30F-A1CC-22F5-41FB474843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033334" y="258546"/>
              <a:ext cx="2333982" cy="206586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45883332-D5C3-7212-A734-6F02A0F3A161}"/>
              </a:ext>
            </a:extLst>
          </p:cNvPr>
          <p:cNvGrpSpPr/>
          <p:nvPr/>
        </p:nvGrpSpPr>
        <p:grpSpPr>
          <a:xfrm>
            <a:off x="11399841" y="6199170"/>
            <a:ext cx="701963" cy="658830"/>
            <a:chOff x="7801000" y="1550821"/>
            <a:chExt cx="4203273" cy="394499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1487D054-2334-552F-1477-703B66C26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10346923" y="1550821"/>
              <a:ext cx="1657350" cy="160797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Picture 9" descr="Logo&#10;&#10;Description automatically generated">
              <a:extLst>
                <a:ext uri="{FF2B5EF4-FFF2-40B4-BE49-F238E27FC236}">
                  <a16:creationId xmlns:a16="http://schemas.microsoft.com/office/drawing/2014/main" xmlns="" id="{D8751480-EEB2-DAF1-4D66-6054CFE42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801000" y="2113210"/>
              <a:ext cx="3821624" cy="338260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xmlns="" val="3558359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spham-0936082789">
            <a:extLst>
              <a:ext uri="{FF2B5EF4-FFF2-40B4-BE49-F238E27FC236}">
                <a16:creationId xmlns:a16="http://schemas.microsoft.com/office/drawing/2014/main" xmlns="" id="{699F9D32-CE08-D3C7-0882-80F066930A75}"/>
              </a:ext>
            </a:extLst>
          </p:cNvPr>
          <p:cNvSpPr txBox="1"/>
          <p:nvPr/>
        </p:nvSpPr>
        <p:spPr>
          <a:xfrm>
            <a:off x="6197599" y="3055651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8" name="MsPham-0936082789">
            <a:extLst>
              <a:ext uri="{FF2B5EF4-FFF2-40B4-BE49-F238E27FC236}">
                <a16:creationId xmlns:a16="http://schemas.microsoft.com/office/drawing/2014/main" xmlns="" id="{F98325D6-D319-7496-6A55-BF18F52BEB3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45551" y="2925445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MsPham-0936082789">
            <a:extLst>
              <a:ext uri="{FF2B5EF4-FFF2-40B4-BE49-F238E27FC236}">
                <a16:creationId xmlns:a16="http://schemas.microsoft.com/office/drawing/2014/main" xmlns="" id="{79530789-3878-7DE3-FB80-8342579F3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3055" y="4206789"/>
            <a:ext cx="1950889" cy="1865538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xmlns="" id="{90BB073A-DE17-4CDF-97E0-BF6A5A3AFB43}"/>
              </a:ext>
            </a:extLst>
          </p:cNvPr>
          <p:cNvSpPr txBox="1"/>
          <p:nvPr/>
        </p:nvSpPr>
        <p:spPr>
          <a:xfrm>
            <a:off x="441958" y="4056391"/>
            <a:ext cx="1151128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13C2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egoe Script" panose="030B0504020000000003" pitchFamily="66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Vocabulary</a:t>
            </a:r>
            <a:endParaRPr lang="zh-CN" altLang="en-US" sz="125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13C23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egoe Script" panose="030B0504020000000003" pitchFamily="66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A136945C-19CC-681B-579B-BED137DD51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55879" y="274320"/>
            <a:ext cx="5483439" cy="435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3646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0144AC21-973C-CDAD-CD05-9B8065CF7DA5}"/>
              </a:ext>
            </a:extLst>
          </p:cNvPr>
          <p:cNvGrpSpPr/>
          <p:nvPr/>
        </p:nvGrpSpPr>
        <p:grpSpPr>
          <a:xfrm>
            <a:off x="8438947" y="2030023"/>
            <a:ext cx="3008300" cy="845189"/>
            <a:chOff x="8372382" y="2746303"/>
            <a:chExt cx="3008300" cy="845189"/>
          </a:xfrm>
        </p:grpSpPr>
        <p:sp>
          <p:nvSpPr>
            <p:cNvPr id="41" name="Mspham-0936082789">
              <a:extLst>
                <a:ext uri="{FF2B5EF4-FFF2-40B4-BE49-F238E27FC236}">
                  <a16:creationId xmlns:a16="http://schemas.microsoft.com/office/drawing/2014/main" xmlns="" id="{5321101F-9701-4ACB-9F31-6EE769980F9C}"/>
                </a:ext>
              </a:extLst>
            </p:cNvPr>
            <p:cNvSpPr txBox="1"/>
            <p:nvPr/>
          </p:nvSpPr>
          <p:spPr>
            <a:xfrm>
              <a:off x="10057884" y="2876509"/>
              <a:ext cx="132279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ln w="12700" cmpd="sng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ln w="12700" cmpd="sng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2" name="MsPham-0936082789">
              <a:extLst>
                <a:ext uri="{FF2B5EF4-FFF2-40B4-BE49-F238E27FC236}">
                  <a16:creationId xmlns:a16="http://schemas.microsoft.com/office/drawing/2014/main" xmlns="" id="{7B18DA8A-8DAD-B615-0634-D908C0D62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72382" y="2746303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MsPham-0936082789">
            <a:extLst>
              <a:ext uri="{FF2B5EF4-FFF2-40B4-BE49-F238E27FC236}">
                <a16:creationId xmlns:a16="http://schemas.microsoft.com/office/drawing/2014/main" xmlns="" id="{07B1F9FB-B59C-544B-427E-E083B4B3C6BC}"/>
              </a:ext>
            </a:extLst>
          </p:cNvPr>
          <p:cNvSpPr txBox="1"/>
          <p:nvPr/>
        </p:nvSpPr>
        <p:spPr>
          <a:xfrm>
            <a:off x="1947676" y="301257"/>
            <a:ext cx="7935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13C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Listen and point. Repeat.</a:t>
            </a:r>
            <a:endParaRPr lang="en-US" sz="1400" b="1" dirty="0">
              <a:solidFill>
                <a:srgbClr val="F13C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MsPham-0936082789">
            <a:extLst>
              <a:ext uri="{FF2B5EF4-FFF2-40B4-BE49-F238E27FC236}">
                <a16:creationId xmlns:a16="http://schemas.microsoft.com/office/drawing/2014/main" xmlns="" id="{48C2B428-AA36-EBEB-61FB-BC17036541D8}"/>
              </a:ext>
            </a:extLst>
          </p:cNvPr>
          <p:cNvSpPr/>
          <p:nvPr/>
        </p:nvSpPr>
        <p:spPr>
          <a:xfrm rot="16200000">
            <a:off x="1252116" y="115498"/>
            <a:ext cx="496381" cy="894739"/>
          </a:xfrm>
          <a:prstGeom prst="flowChartOffpageConnector">
            <a:avLst/>
          </a:prstGeom>
          <a:solidFill>
            <a:srgbClr val="F35A43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vert="vert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lang="en-US" sz="28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A</a:t>
            </a:r>
            <a:endParaRPr lang="en-US" sz="28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xmlns="" id="{DE769553-8758-6818-1127-0BB0EFDFA1FA}"/>
              </a:ext>
            </a:extLst>
          </p:cNvPr>
          <p:cNvSpPr txBox="1"/>
          <p:nvPr/>
        </p:nvSpPr>
        <p:spPr>
          <a:xfrm>
            <a:off x="2297044" y="3099040"/>
            <a:ext cx="2008516" cy="584775"/>
          </a:xfrm>
          <a:prstGeom prst="rect">
            <a:avLst/>
          </a:prstGeom>
          <a:solidFill>
            <a:srgbClr val="C00000">
              <a:alpha val="0"/>
            </a:srgbClr>
          </a:solidFill>
          <a:ln>
            <a:noFill/>
          </a:ln>
          <a:effectLst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002060"/>
                </a:solidFill>
                <a:cs typeface="Calibri" panose="020F0502020204030204" pitchFamily="34" charset="0"/>
              </a:defRPr>
            </a:lvl1pPr>
          </a:lstStyle>
          <a:p>
            <a:r>
              <a:rPr lang="en-US" sz="3200">
                <a:solidFill>
                  <a:srgbClr val="266A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rainy</a:t>
            </a:r>
            <a:endParaRPr lang="en-US" sz="3200" dirty="0">
              <a:solidFill>
                <a:srgbClr val="266A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xmlns="" id="{9EE34848-BFB4-1012-BEAB-247CB4B8C619}"/>
              </a:ext>
            </a:extLst>
          </p:cNvPr>
          <p:cNvSpPr txBox="1"/>
          <p:nvPr/>
        </p:nvSpPr>
        <p:spPr>
          <a:xfrm>
            <a:off x="4154049" y="3099040"/>
            <a:ext cx="2008516" cy="584775"/>
          </a:xfrm>
          <a:prstGeom prst="rect">
            <a:avLst/>
          </a:prstGeom>
          <a:solidFill>
            <a:srgbClr val="C00000">
              <a:alpha val="0"/>
            </a:srgbClr>
          </a:solidFill>
          <a:ln>
            <a:noFill/>
          </a:ln>
          <a:effectLst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002060"/>
                </a:solidFill>
                <a:cs typeface="Calibri" panose="020F0502020204030204" pitchFamily="34" charset="0"/>
              </a:defRPr>
            </a:lvl1pPr>
          </a:lstStyle>
          <a:p>
            <a:r>
              <a:rPr lang="en-US" sz="3200">
                <a:solidFill>
                  <a:srgbClr val="266A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snowy</a:t>
            </a:r>
            <a:endParaRPr lang="en-US" sz="3200" dirty="0">
              <a:solidFill>
                <a:srgbClr val="266A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xmlns="" id="{3F094DBB-EF1E-721F-F930-DA76109EEF50}"/>
              </a:ext>
            </a:extLst>
          </p:cNvPr>
          <p:cNvSpPr txBox="1"/>
          <p:nvPr/>
        </p:nvSpPr>
        <p:spPr>
          <a:xfrm>
            <a:off x="6011054" y="3099040"/>
            <a:ext cx="2008516" cy="584775"/>
          </a:xfrm>
          <a:prstGeom prst="rect">
            <a:avLst/>
          </a:prstGeom>
          <a:solidFill>
            <a:srgbClr val="C00000">
              <a:alpha val="0"/>
            </a:srgbClr>
          </a:solidFill>
          <a:ln>
            <a:noFill/>
          </a:ln>
          <a:effectLst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002060"/>
                </a:solidFill>
                <a:cs typeface="Calibri" panose="020F0502020204030204" pitchFamily="34" charset="0"/>
              </a:defRPr>
            </a:lvl1pPr>
          </a:lstStyle>
          <a:p>
            <a:r>
              <a:rPr lang="en-US" sz="3200">
                <a:solidFill>
                  <a:srgbClr val="266A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cloudy</a:t>
            </a:r>
            <a:endParaRPr lang="en-US" sz="3200" dirty="0">
              <a:solidFill>
                <a:srgbClr val="266A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xmlns="" id="{F065DE4C-0FB7-D841-DFB8-BC1CC489C431}"/>
              </a:ext>
            </a:extLst>
          </p:cNvPr>
          <p:cNvSpPr txBox="1"/>
          <p:nvPr/>
        </p:nvSpPr>
        <p:spPr>
          <a:xfrm>
            <a:off x="7868059" y="3099040"/>
            <a:ext cx="2008516" cy="584775"/>
          </a:xfrm>
          <a:prstGeom prst="rect">
            <a:avLst/>
          </a:prstGeom>
          <a:solidFill>
            <a:srgbClr val="C00000">
              <a:alpha val="0"/>
            </a:srgbClr>
          </a:solidFill>
          <a:ln>
            <a:noFill/>
          </a:ln>
          <a:effectLst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002060"/>
                </a:solidFill>
                <a:cs typeface="Calibri" panose="020F0502020204030204" pitchFamily="34" charset="0"/>
              </a:defRPr>
            </a:lvl1pPr>
          </a:lstStyle>
          <a:p>
            <a:r>
              <a:rPr lang="en-US" sz="3200">
                <a:solidFill>
                  <a:srgbClr val="266A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windy</a:t>
            </a:r>
            <a:endParaRPr lang="en-US" sz="3200" dirty="0">
              <a:solidFill>
                <a:srgbClr val="266A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MsPham-0936082789">
            <a:extLst>
              <a:ext uri="{FF2B5EF4-FFF2-40B4-BE49-F238E27FC236}">
                <a16:creationId xmlns:a16="http://schemas.microsoft.com/office/drawing/2014/main" xmlns="" id="{7CCF42AA-EE73-C18E-FE13-C3489E2B7064}"/>
              </a:ext>
            </a:extLst>
          </p:cNvPr>
          <p:cNvSpPr txBox="1"/>
          <p:nvPr/>
        </p:nvSpPr>
        <p:spPr>
          <a:xfrm>
            <a:off x="440039" y="3099040"/>
            <a:ext cx="2008516" cy="584775"/>
          </a:xfrm>
          <a:prstGeom prst="rect">
            <a:avLst/>
          </a:prstGeom>
          <a:solidFill>
            <a:srgbClr val="C00000">
              <a:alpha val="0"/>
            </a:srgbClr>
          </a:solidFill>
          <a:ln>
            <a:noFill/>
          </a:ln>
          <a:effectLst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002060"/>
                </a:solidFill>
                <a:cs typeface="Calibri" panose="020F0502020204030204" pitchFamily="34" charset="0"/>
              </a:defRPr>
            </a:lvl1pPr>
          </a:lstStyle>
          <a:p>
            <a:r>
              <a:rPr lang="en-US" sz="3200">
                <a:solidFill>
                  <a:srgbClr val="266A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sunny</a:t>
            </a:r>
            <a:endParaRPr lang="en-US" sz="3200" dirty="0">
              <a:solidFill>
                <a:srgbClr val="266A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xmlns="" id="{B053E766-51D9-1C67-F0A4-99947679E0BB}"/>
              </a:ext>
            </a:extLst>
          </p:cNvPr>
          <p:cNvSpPr txBox="1"/>
          <p:nvPr/>
        </p:nvSpPr>
        <p:spPr>
          <a:xfrm>
            <a:off x="9725065" y="3099040"/>
            <a:ext cx="2008516" cy="584775"/>
          </a:xfrm>
          <a:prstGeom prst="rect">
            <a:avLst/>
          </a:prstGeom>
          <a:solidFill>
            <a:srgbClr val="C00000">
              <a:alpha val="0"/>
            </a:srgbClr>
          </a:solidFill>
          <a:ln>
            <a:noFill/>
          </a:ln>
          <a:effectLst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002060"/>
                </a:solidFill>
                <a:cs typeface="Calibri" panose="020F0502020204030204" pitchFamily="34" charset="0"/>
              </a:defRPr>
            </a:lvl1pPr>
          </a:lstStyle>
          <a:p>
            <a:r>
              <a:rPr lang="en-US" sz="3200">
                <a:solidFill>
                  <a:srgbClr val="266A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foggy</a:t>
            </a:r>
            <a:endParaRPr lang="en-US" sz="3200" dirty="0">
              <a:solidFill>
                <a:srgbClr val="266A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CA5AD94-265B-0269-35DD-6CD3234288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r="9594"/>
          <a:stretch/>
        </p:blipFill>
        <p:spPr>
          <a:xfrm>
            <a:off x="6114918" y="1858258"/>
            <a:ext cx="1721811" cy="11887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47D33C3-0A7C-A4AC-2E33-A19F347402D2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883055" y="1858258"/>
            <a:ext cx="1692535" cy="11887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5484BCC-70A7-37C0-26AE-658F2080CA6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017142" y="1858258"/>
            <a:ext cx="1685502" cy="11887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08DE145-631D-5B2A-4DC8-139D15148F9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r="4375" b="4870"/>
          <a:stretch/>
        </p:blipFill>
        <p:spPr>
          <a:xfrm>
            <a:off x="4286248" y="1858258"/>
            <a:ext cx="1648257" cy="11887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6BA7E9D-61AE-CB2E-5651-24D73DF025AF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447503" y="1858258"/>
            <a:ext cx="1658332" cy="11887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A8D8A0C-AA52-FB6A-8774-F031261E900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/>
          <a:srcRect l="9344" r="4720"/>
          <a:stretch/>
        </p:blipFill>
        <p:spPr>
          <a:xfrm>
            <a:off x="631599" y="1858258"/>
            <a:ext cx="1635491" cy="1188720"/>
          </a:xfrm>
          <a:prstGeom prst="rect">
            <a:avLst/>
          </a:prstGeom>
        </p:spPr>
      </p:pic>
      <p:sp>
        <p:nvSpPr>
          <p:cNvPr id="9" name="MsPham-0936082789">
            <a:extLst>
              <a:ext uri="{FF2B5EF4-FFF2-40B4-BE49-F238E27FC236}">
                <a16:creationId xmlns:a16="http://schemas.microsoft.com/office/drawing/2014/main" xmlns="" id="{97B2CD38-09B2-33EA-B74C-FB2DBE392DCE}"/>
              </a:ext>
            </a:extLst>
          </p:cNvPr>
          <p:cNvSpPr/>
          <p:nvPr/>
        </p:nvSpPr>
        <p:spPr>
          <a:xfrm rot="16200000">
            <a:off x="606018" y="1761146"/>
            <a:ext cx="365760" cy="36576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vert="vert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xmlns="" id="{DC1629BF-9994-0368-040C-B30A19E93E3D}"/>
              </a:ext>
            </a:extLst>
          </p:cNvPr>
          <p:cNvSpPr/>
          <p:nvPr/>
        </p:nvSpPr>
        <p:spPr>
          <a:xfrm rot="16200000">
            <a:off x="2450798" y="1761147"/>
            <a:ext cx="365760" cy="36576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vert="vert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xmlns="" id="{178DC032-48DD-BE14-FFDE-DA475D86450A}"/>
              </a:ext>
            </a:extLst>
          </p:cNvPr>
          <p:cNvSpPr/>
          <p:nvPr/>
        </p:nvSpPr>
        <p:spPr>
          <a:xfrm rot="16200000">
            <a:off x="4276916" y="1761146"/>
            <a:ext cx="365760" cy="36576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vert="vert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xmlns="" id="{0FCAC206-D1B4-298D-2151-EDC4238896FB}"/>
              </a:ext>
            </a:extLst>
          </p:cNvPr>
          <p:cNvSpPr/>
          <p:nvPr/>
        </p:nvSpPr>
        <p:spPr>
          <a:xfrm rot="16200000">
            <a:off x="6093703" y="1761146"/>
            <a:ext cx="365760" cy="36576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vert="vert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xmlns="" id="{13C22F0D-B4DF-4F34-C063-80A643793F0F}"/>
              </a:ext>
            </a:extLst>
          </p:cNvPr>
          <p:cNvSpPr/>
          <p:nvPr/>
        </p:nvSpPr>
        <p:spPr>
          <a:xfrm rot="16200000">
            <a:off x="8022462" y="1761146"/>
            <a:ext cx="365760" cy="36576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vert="vert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xmlns="" id="{E2086A80-0669-794E-E418-F6DA2B181A90}"/>
              </a:ext>
            </a:extLst>
          </p:cNvPr>
          <p:cNvSpPr/>
          <p:nvPr/>
        </p:nvSpPr>
        <p:spPr>
          <a:xfrm rot="16200000">
            <a:off x="9876575" y="1761146"/>
            <a:ext cx="365760" cy="36576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vert="vert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CD1 TRACK 52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B73B01E9-FFF9-5E8C-5FC2-111B35971B7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-606171" y="-84455"/>
            <a:ext cx="487363" cy="4873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1B50CB7-5508-A4DA-84ED-FF36FA01FF7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43941" y="270233"/>
            <a:ext cx="585267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35929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A3238A88-8521-4AF6-79BC-AB1299CFF1DB}"/>
              </a:ext>
            </a:extLst>
          </p:cNvPr>
          <p:cNvGrpSpPr/>
          <p:nvPr/>
        </p:nvGrpSpPr>
        <p:grpSpPr>
          <a:xfrm>
            <a:off x="0" y="0"/>
            <a:ext cx="12192000" cy="6858001"/>
            <a:chOff x="0" y="-464562"/>
            <a:chExt cx="12192000" cy="6858001"/>
          </a:xfrm>
        </p:grpSpPr>
        <p:pic>
          <p:nvPicPr>
            <p:cNvPr id="3" name="图片 10" descr="H:\文件4\lj\包图网\小报\小报素材\lj下载\种花种树\12.png">
              <a:extLst>
                <a:ext uri="{FF2B5EF4-FFF2-40B4-BE49-F238E27FC236}">
                  <a16:creationId xmlns:a16="http://schemas.microsoft.com/office/drawing/2014/main" xmlns="" id="{6FCE543E-1FE5-424A-2A6C-40A72B305AAB}"/>
                </a:ext>
              </a:extLst>
            </p:cNvPr>
            <p:cNvPicPr/>
            <p:nvPr/>
          </p:nvPicPr>
          <p:blipFill rotWithShape="1">
            <a:blip r:embed="rId2"/>
            <a:srcRect b="8422"/>
            <a:stretch/>
          </p:blipFill>
          <p:spPr bwMode="auto">
            <a:xfrm>
              <a:off x="0" y="-464561"/>
              <a:ext cx="1219200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" name="图片 8" descr="H:\文件4\lj\包图网\小报\小报素材\lj下载\种花种树\14.png">
              <a:extLst>
                <a:ext uri="{FF2B5EF4-FFF2-40B4-BE49-F238E27FC236}">
                  <a16:creationId xmlns:a16="http://schemas.microsoft.com/office/drawing/2014/main" xmlns="" id="{B5DD7BFD-1B9C-5D98-0B1C-723937B32C82}"/>
                </a:ext>
              </a:extLst>
            </p:cNvPr>
            <p:cNvPicPr/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738745" y="-464562"/>
              <a:ext cx="4453255" cy="24339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图片 7" descr="H:\文件4\lj\包图网\小报\小报素材\lj下载\种花种树\14.png">
              <a:extLst>
                <a:ext uri="{FF2B5EF4-FFF2-40B4-BE49-F238E27FC236}">
                  <a16:creationId xmlns:a16="http://schemas.microsoft.com/office/drawing/2014/main" xmlns="" id="{029B148B-A671-2452-9D24-86C23F20FC1A}"/>
                </a:ext>
              </a:extLst>
            </p:cNvPr>
            <p:cNvPicPr/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6200000">
              <a:off x="-1009650" y="545088"/>
              <a:ext cx="4453255" cy="24339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5" name="MsPham5"/>
          <p:cNvSpPr txBox="1"/>
          <p:nvPr/>
        </p:nvSpPr>
        <p:spPr>
          <a:xfrm>
            <a:off x="1335457" y="1314527"/>
            <a:ext cx="9521086" cy="186204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  <a:ea typeface="黑体" panose="02010609060101010101" pitchFamily="2" charset="-122"/>
                <a:cs typeface="Arial" panose="020B0604020202020204" pitchFamily="34" charset="0"/>
              </a:rPr>
              <a:t>Flying kite</a:t>
            </a:r>
            <a:endParaRPr lang="en-US" altLang="zh-CN" sz="115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66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5226" y="2433955"/>
            <a:ext cx="7161811" cy="401692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EC456FE-21F0-FD1C-5A76-F96609BA7454}"/>
              </a:ext>
            </a:extLst>
          </p:cNvPr>
          <p:cNvGrpSpPr/>
          <p:nvPr/>
        </p:nvGrpSpPr>
        <p:grpSpPr>
          <a:xfrm>
            <a:off x="-6954462" y="1725314"/>
            <a:ext cx="5962690" cy="4520163"/>
            <a:chOff x="-2562711" y="152230"/>
            <a:chExt cx="4130400" cy="3109384"/>
          </a:xfrm>
        </p:grpSpPr>
        <p:sp>
          <p:nvSpPr>
            <p:cNvPr id="10" name="MsPham2">
              <a:extLst>
                <a:ext uri="{FF2B5EF4-FFF2-40B4-BE49-F238E27FC236}">
                  <a16:creationId xmlns:a16="http://schemas.microsoft.com/office/drawing/2014/main" xmlns="" id="{890BE792-71D9-E1C1-821E-AE9694300277}"/>
                </a:ext>
              </a:extLst>
            </p:cNvPr>
            <p:cNvSpPr txBox="1"/>
            <p:nvPr/>
          </p:nvSpPr>
          <p:spPr>
            <a:xfrm>
              <a:off x="-2562711" y="152230"/>
              <a:ext cx="3889742" cy="2025604"/>
            </a:xfrm>
            <a:prstGeom prst="doubleWave">
              <a:avLst>
                <a:gd name="adj1" fmla="val 6250"/>
                <a:gd name="adj2" fmla="val 518"/>
              </a:avLst>
            </a:prstGeom>
            <a:ln>
              <a:solidFill>
                <a:srgbClr val="C00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pPr lvl="0" algn="ctr" defTabSz="1500505">
                <a:spcBef>
                  <a:spcPct val="50000"/>
                </a:spcBef>
              </a:pPr>
              <a:r>
                <a:rPr lang="en-US" altLang="zh-CN" sz="13800" b="1">
                  <a:solidFill>
                    <a:srgbClr val="002060"/>
                  </a:solidFill>
                  <a:latin typeface="Century Gothic" panose="020B0502020202020204" pitchFamily="34" charset="0"/>
                  <a:ea typeface="黑体" panose="02010609060101010101" pitchFamily="2" charset="-122"/>
                  <a:cs typeface="Arial" panose="020B0604020202020204" pitchFamily="34" charset="0"/>
                </a:rPr>
                <a:t> </a:t>
              </a:r>
              <a:endParaRPr lang="zh-CN" altLang="en-US" sz="13800" b="1" dirty="0">
                <a:solidFill>
                  <a:srgbClr val="002060"/>
                </a:solidFill>
                <a:latin typeface="Century Gothic" panose="020B0502020202020204" pitchFamily="34" charset="0"/>
                <a:ea typeface="黑体" panose="0201060906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9" name="图片 5" descr="H:\文件4\lj\包图网\小报\小报素材\卡通人物\放风筝.png">
              <a:extLst>
                <a:ext uri="{FF2B5EF4-FFF2-40B4-BE49-F238E27FC236}">
                  <a16:creationId xmlns:a16="http://schemas.microsoft.com/office/drawing/2014/main" xmlns="" id="{406054D7-0F2A-5720-AFCE-DF9EAE68B969}"/>
                </a:ext>
              </a:extLst>
            </p:cNvPr>
            <p:cNvPicPr/>
            <p:nvPr/>
          </p:nvPicPr>
          <p:blipFill rotWithShape="1">
            <a:blip r:embed="rId5"/>
            <a:srcRect t="14751" b="16387"/>
            <a:stretch/>
          </p:blipFill>
          <p:spPr bwMode="auto">
            <a:xfrm>
              <a:off x="-2322054" y="1094055"/>
              <a:ext cx="3889743" cy="21675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Rounded Rectangle 6">
            <a:hlinkClick r:id="" action="ppaction://hlinkshowjump?jump=nextslide"/>
          </p:cNvPr>
          <p:cNvSpPr/>
          <p:nvPr/>
        </p:nvSpPr>
        <p:spPr>
          <a:xfrm>
            <a:off x="9668255" y="5446159"/>
            <a:ext cx="1655418" cy="702004"/>
          </a:xfrm>
          <a:prstGeom prst="roundRect">
            <a:avLst>
              <a:gd name="adj" fmla="val 50000"/>
            </a:avLst>
          </a:prstGeom>
          <a:solidFill>
            <a:srgbClr val="FF765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Century Gothic" panose="020B0502020202020204" pitchFamily="34" charset="0"/>
              </a:rPr>
              <a:t>PLAY</a:t>
            </a:r>
            <a:endParaRPr lang="en-US" sz="28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0680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232 -0.00232 L 1.60768 -0.0314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500" y="-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48148E-6 L 0.49648 -0.0254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31" y="-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11A7C16-1B44-46AC-910D-CEDF5F7FB12E}:129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57FD8DD-9913-42CA-B61F-7DBE02681DF6}:128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67E6F2C-D0AA-4CED-8F83-B73287FF6B2C}:129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F87B30A-CAAB-4754-88D5-4E218103BB16}:129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3214</TotalTime>
  <Words>220</Words>
  <Application>Microsoft Office PowerPoint</Application>
  <PresentationFormat>Custom</PresentationFormat>
  <Paragraphs>125</Paragraphs>
  <Slides>28</Slides>
  <Notes>10</Notes>
  <HiddenSlides>0</HiddenSlides>
  <MMClips>7</MMClips>
  <ScaleCrop>false</ScaleCrop>
  <HeadingPairs>
    <vt:vector size="6" baseType="variant">
      <vt:variant>
        <vt:lpstr>Fonts Used</vt:lpstr>
      </vt:variant>
      <vt:variant>
        <vt:i4>24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53" baseType="lpstr">
      <vt:lpstr>Arial</vt:lpstr>
      <vt:lpstr>Calibri</vt:lpstr>
      <vt:lpstr>.VnArial Narrow</vt:lpstr>
      <vt:lpstr>Gotham Rounded Bold</vt:lpstr>
      <vt:lpstr>Gothamrnd</vt:lpstr>
      <vt:lpstr>Candyshop</vt:lpstr>
      <vt:lpstr>Barrio</vt:lpstr>
      <vt:lpstr>Gotham Rounded Medium</vt:lpstr>
      <vt:lpstr>Arial Rounded MT Bold</vt:lpstr>
      <vt:lpstr>Segoe Script</vt:lpstr>
      <vt:lpstr>字魂7号-温暖童稚体</vt:lpstr>
      <vt:lpstr>Times New Roman</vt:lpstr>
      <vt:lpstr>.VnArial</vt:lpstr>
      <vt:lpstr>Haettenschweiler</vt:lpstr>
      <vt:lpstr>.VnBlack</vt:lpstr>
      <vt:lpstr>.VnCooper</vt:lpstr>
      <vt:lpstr>黑体</vt:lpstr>
      <vt:lpstr>Century Gothic</vt:lpstr>
      <vt:lpstr>Broadway</vt:lpstr>
      <vt:lpstr>Forte</vt:lpstr>
      <vt:lpstr>Comic Sans MS</vt:lpstr>
      <vt:lpstr>.VnAristote</vt:lpstr>
      <vt:lpstr>印品黑体</vt:lpstr>
      <vt:lpstr>Calibri Light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Windows User</cp:lastModifiedBy>
  <cp:revision>215</cp:revision>
  <dcterms:created xsi:type="dcterms:W3CDTF">2022-09-30T00:23:59Z</dcterms:created>
  <dcterms:modified xsi:type="dcterms:W3CDTF">2024-11-03T14:15:58Z</dcterms:modified>
</cp:coreProperties>
</file>