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media/media8.wav" ContentType="audio/x-wav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media/media9.wav" ContentType="audio/x-wav"/>
  <Override PartName="/ppt/media/media11.wav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media/media10.wav" ContentType="audio/x-wav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4" r:id="rId2"/>
    <p:sldId id="350" r:id="rId3"/>
    <p:sldId id="305" r:id="rId4"/>
    <p:sldId id="306" r:id="rId5"/>
    <p:sldId id="290" r:id="rId6"/>
    <p:sldId id="291" r:id="rId7"/>
    <p:sldId id="292" r:id="rId8"/>
    <p:sldId id="277" r:id="rId9"/>
    <p:sldId id="278" r:id="rId10"/>
    <p:sldId id="294" r:id="rId11"/>
    <p:sldId id="289" r:id="rId12"/>
    <p:sldId id="293" r:id="rId13"/>
    <p:sldId id="295" r:id="rId14"/>
    <p:sldId id="296" r:id="rId15"/>
    <p:sldId id="287" r:id="rId16"/>
    <p:sldId id="317" r:id="rId17"/>
    <p:sldId id="318" r:id="rId18"/>
    <p:sldId id="319" r:id="rId19"/>
    <p:sldId id="320" r:id="rId20"/>
    <p:sldId id="321" r:id="rId21"/>
    <p:sldId id="351" r:id="rId22"/>
    <p:sldId id="352" r:id="rId23"/>
    <p:sldId id="353" r:id="rId24"/>
    <p:sldId id="354" r:id="rId25"/>
    <p:sldId id="355" r:id="rId26"/>
    <p:sldId id="327" r:id="rId27"/>
    <p:sldId id="328" r:id="rId28"/>
    <p:sldId id="391" r:id="rId29"/>
    <p:sldId id="398" r:id="rId30"/>
    <p:sldId id="393" r:id="rId31"/>
    <p:sldId id="399" r:id="rId32"/>
    <p:sldId id="400" r:id="rId33"/>
    <p:sldId id="335" r:id="rId34"/>
    <p:sldId id="336" r:id="rId35"/>
    <p:sldId id="337" r:id="rId36"/>
    <p:sldId id="338" r:id="rId37"/>
    <p:sldId id="339" r:id="rId38"/>
    <p:sldId id="340" r:id="rId39"/>
    <p:sldId id="356" r:id="rId40"/>
    <p:sldId id="344" r:id="rId41"/>
    <p:sldId id="342" r:id="rId42"/>
    <p:sldId id="345" r:id="rId43"/>
    <p:sldId id="343" r:id="rId44"/>
    <p:sldId id="346" r:id="rId45"/>
    <p:sldId id="347" r:id="rId46"/>
    <p:sldId id="348" r:id="rId47"/>
    <p:sldId id="349" r:id="rId48"/>
    <p:sldId id="3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955" autoAdjust="0"/>
    <p:restoredTop sz="95345" autoAdjust="0"/>
  </p:normalViewPr>
  <p:slideViewPr>
    <p:cSldViewPr snapToGrid="0">
      <p:cViewPr varScale="1">
        <p:scale>
          <a:sx n="63" d="100"/>
          <a:sy n="63" d="100"/>
        </p:scale>
        <p:origin x="-6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45C8BE49-28B4-465B-86CF-4E93F3DD82ED}"/>
    <pc:docChg chg="custSel modSld">
      <pc:chgData name="Phan Van Rieu (Hugo)" userId="032e726b-b6b7-45df-b0ca-e82fb010a48a" providerId="ADAL" clId="{45C8BE49-28B4-465B-86CF-4E93F3DD82ED}" dt="2024-07-16T02:18:56.599" v="0" actId="478"/>
      <pc:docMkLst>
        <pc:docMk/>
      </pc:docMkLst>
      <pc:sldChg chg="delSp mod">
        <pc:chgData name="Phan Van Rieu (Hugo)" userId="032e726b-b6b7-45df-b0ca-e82fb010a48a" providerId="ADAL" clId="{45C8BE49-28B4-465B-86CF-4E93F3DD82ED}" dt="2024-07-16T02:18:56.599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45C8BE49-28B4-465B-86CF-4E93F3DD82ED}" dt="2024-07-16T02:18:56.599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5397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4034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092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3803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083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2895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4290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3373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5665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93919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955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4578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997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1873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271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11312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46903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025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0601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1658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115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7551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1041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7537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045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3779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94339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287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0503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8493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61163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8072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6108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5224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820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830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977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0683530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11267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notesSlide" Target="../notesSlides/notesSlide19.xml"/><Relationship Id="rId21" Type="http://schemas.microsoft.com/office/2007/relationships/media" Target="../media/media4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7.png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microsoft.com/office/2007/relationships/media" Target="../media/media7.mp3"/><Relationship Id="rId5" Type="http://schemas.microsoft.com/office/2007/relationships/media" Target="../media/media1.mp3"/><Relationship Id="rId15" Type="http://schemas.openxmlformats.org/officeDocument/2006/relationships/image" Target="../media/image36.png"/><Relationship Id="rId23" Type="http://schemas.microsoft.com/office/2007/relationships/media" Target="../media/media6.mp3"/><Relationship Id="rId10" Type="http://schemas.openxmlformats.org/officeDocument/2006/relationships/image" Target="../media/image31.png"/><Relationship Id="rId19" Type="http://schemas.microsoft.com/office/2007/relationships/media" Target="../media/media2.mp3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microsoft.com/office/2007/relationships/media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microsoft.com/office/2007/relationships/media" Target="../media/media1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1.mp3"/><Relationship Id="rId4" Type="http://schemas.openxmlformats.org/officeDocument/2006/relationships/image" Target="../media/image26.png"/><Relationship Id="rId9" Type="http://schemas.microsoft.com/office/2007/relationships/media" Target="../media/media3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2.xml"/><Relationship Id="rId7" Type="http://schemas.microsoft.com/office/2007/relationships/media" Target="../media/media4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1.mp3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3.xml"/><Relationship Id="rId7" Type="http://schemas.microsoft.com/office/2007/relationships/media" Target="../media/media5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1.mp3"/><Relationship Id="rId4" Type="http://schemas.openxmlformats.org/officeDocument/2006/relationships/image" Target="../media/image26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4.xml"/><Relationship Id="rId7" Type="http://schemas.microsoft.com/office/2007/relationships/media" Target="../media/media6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1.mp3"/><Relationship Id="rId4" Type="http://schemas.openxmlformats.org/officeDocument/2006/relationships/image" Target="../media/image26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5.xml"/><Relationship Id="rId7" Type="http://schemas.microsoft.com/office/2007/relationships/media" Target="../media/media7.mp3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1.mp3"/><Relationship Id="rId4" Type="http://schemas.openxmlformats.org/officeDocument/2006/relationships/image" Target="../media/image26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66.jpeg"/><Relationship Id="rId10" Type="http://schemas.openxmlformats.org/officeDocument/2006/relationships/image" Target="../media/image68.jpeg"/><Relationship Id="rId4" Type="http://schemas.openxmlformats.org/officeDocument/2006/relationships/audio" Target="../media/audio2.wav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7.png"/><Relationship Id="rId12" Type="http://schemas.microsoft.com/office/2007/relationships/media" Target="../media/media8.wav"/><Relationship Id="rId2" Type="http://schemas.openxmlformats.org/officeDocument/2006/relationships/slideLayout" Target="../slideLayouts/slideLayout8.xml"/><Relationship Id="rId16" Type="http://schemas.microsoft.com/office/2007/relationships/media" Target="../media/media11.wav"/><Relationship Id="rId1" Type="http://schemas.openxmlformats.org/officeDocument/2006/relationships/vide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microsoft.com/office/2007/relationships/media" Target="../media/media10.wav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microsoft.com/office/2007/relationships/media" Target="../media/media9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7.png"/><Relationship Id="rId12" Type="http://schemas.microsoft.com/office/2007/relationships/media" Target="../media/media8.wav"/><Relationship Id="rId17" Type="http://schemas.microsoft.com/office/2007/relationships/media" Target="../media/media11.wav"/><Relationship Id="rId2" Type="http://schemas.openxmlformats.org/officeDocument/2006/relationships/slideLayout" Target="../slideLayouts/slideLayout14.xml"/><Relationship Id="rId16" Type="http://schemas.microsoft.com/office/2007/relationships/media" Target="../media/media10.wav"/><Relationship Id="rId1" Type="http://schemas.openxmlformats.org/officeDocument/2006/relationships/video" Target="NULL" TargetMode="Externa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microsoft.com/office/2007/relationships/media" Target="../media/media9.wav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x-none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20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249031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things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1B68AE6A-EBBE-DBA8-9567-4329332FE5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1042" y="209219"/>
            <a:ext cx="4981249" cy="36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49682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stories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E054ABB1-914E-7D6C-2E6B-29CF721E52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1867" y="718586"/>
            <a:ext cx="3399599" cy="24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506710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languages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351B3057-8BC7-40C5-5245-42E4B1BC9D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264" y="1178633"/>
            <a:ext cx="3660806" cy="25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18997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experiments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A59C1958-EC25-1311-3E0F-364BD5B25F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8728" y="627961"/>
            <a:ext cx="4669840" cy="33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776516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computers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solving problems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C1741E2F-506F-9609-D0C8-FE6D1E981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282" y="679268"/>
            <a:ext cx="4460583" cy="322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98904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TP Solu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4619" y="400430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DTP Solution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7686019" y="3497682"/>
            <a:ext cx="2434387" cy="2867248"/>
          </a:xfrm>
          <a:prstGeom prst="rect">
            <a:avLst/>
          </a:prstGeom>
        </p:spPr>
      </p:pic>
      <p:pic>
        <p:nvPicPr>
          <p:cNvPr id="2" name="DTP Solutions"/>
          <p:cNvPicPr>
            <a:picLocks noChangeAspect="1"/>
          </p:cNvPicPr>
          <p:nvPr/>
        </p:nvPicPr>
        <p:blipFill rotWithShape="1">
          <a:blip r:embed="rId7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1237295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DDD318E-1D48-09A9-BB6F-893F94294EE4}"/>
                </a:ext>
              </a:extLst>
            </p:cNvPr>
            <p:cNvSpPr txBox="1"/>
            <p:nvPr/>
          </p:nvSpPr>
          <p:spPr>
            <a:xfrm>
              <a:off x="3111305" y="1515040"/>
              <a:ext cx="5969390" cy="3865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Halloween, New Year's Eve,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Lunar New Year (Tết),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Christmas, Teachers' Day,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Children's Day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6102686" y="5330434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/ˈkrɪsməs/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Giáng 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3682110" y="5323455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/ˈluːnər nuː jɪrz/</a:t>
            </a:r>
          </a:p>
          <a:p>
            <a:pPr lvl="0" algn="ctr">
              <a:defRPr/>
            </a:pPr>
            <a:r>
              <a:rPr lang="en-US" sz="2000"/>
              <a:t>tết Nguyên 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1918779" y="5332961"/>
            <a:ext cx="2106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/ˌnjuː jɪrz ˈiːv/</a:t>
            </a:r>
          </a:p>
          <a:p>
            <a:pPr lvl="0" algn="ctr">
              <a:defRPr/>
            </a:pPr>
            <a:r>
              <a:rPr lang="en-US" sz="2000"/>
              <a:t>đêm Giao thừa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7743126" y="5296273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/ˈtiːtʃərz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Nhà giáo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7250" y="5179073"/>
            <a:ext cx="2027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/ˌhæloʊˈiːn/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lễ hội Halloween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FC7C-EDA2-C5FC-D8CA-F8BE1D9ECAF0}"/>
              </a:ext>
            </a:extLst>
          </p:cNvPr>
          <p:cNvSpPr txBox="1"/>
          <p:nvPr/>
        </p:nvSpPr>
        <p:spPr>
          <a:xfrm>
            <a:off x="9974822" y="5142384"/>
            <a:ext cx="2169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/ˈtʃɪldrənz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Quốc tế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Thiếu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8" name="CD1 TRACK 27">
            <a:hlinkClick r:id="" action="ppaction://media"/>
            <a:extLst>
              <a:ext uri="{FF2B5EF4-FFF2-40B4-BE49-F238E27FC236}">
                <a16:creationId xmlns:a16="http://schemas.microsoft.com/office/drawing/2014/main" xmlns="" id="{D94C45F8-027B-E8DD-F391-EF4C4204CA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0745F7-77F3-54B4-17A8-5668234B3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196" y="1748409"/>
            <a:ext cx="1905098" cy="1911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B2DEE2-3377-106C-81C3-CD02D153B1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397" y="4394228"/>
            <a:ext cx="1422473" cy="393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B0A70C8-B5EC-AEB0-3B26-F51E3CF04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8377" y="1724225"/>
            <a:ext cx="1765391" cy="19686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9667377-B9C7-E42C-8EE5-CB941454F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3086" y="4324466"/>
            <a:ext cx="1524078" cy="6540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862F6A5-91E5-84B0-DE26-A8CB67F225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8914" y="1717265"/>
            <a:ext cx="1771741" cy="19559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09D113E-10C1-FF52-1DA5-518A7223AB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6137" y="4308662"/>
            <a:ext cx="1485976" cy="6604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6E7D9C1-364B-C7E2-8776-B3BF7018F0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0939" y="1759510"/>
            <a:ext cx="1714588" cy="19241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61E2B6A-00DD-3C72-8F00-36C94088BF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9889" y="4308662"/>
            <a:ext cx="1409772" cy="4318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14D017EF-9F7C-3CE6-ADD6-3F61CAAF91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0899" y="1734110"/>
            <a:ext cx="1816193" cy="19495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97849C2-9FB5-2931-B360-755586941F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8877" y="4231368"/>
            <a:ext cx="1339919" cy="7239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D7A178C-3B85-8D82-7007-C8FD86E8F8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7490" y="1676331"/>
            <a:ext cx="1816193" cy="19241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E7B7A0B-0813-DBFC-2B35-BD3C0DFCCC7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7889" y="4219594"/>
            <a:ext cx="1346269" cy="742988"/>
          </a:xfrm>
          <a:prstGeom prst="rect">
            <a:avLst/>
          </a:prstGeom>
        </p:spPr>
      </p:pic>
      <p:pic>
        <p:nvPicPr>
          <p:cNvPr id="47" name="Halloween">
            <a:hlinkClick r:id="" action="ppaction://media"/>
            <a:extLst>
              <a:ext uri="{FF2B5EF4-FFF2-40B4-BE49-F238E27FC236}">
                <a16:creationId xmlns:a16="http://schemas.microsoft.com/office/drawing/2014/main" xmlns="" id="{3D220F8B-A257-E039-4632-9CD5E6C4A0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20880" y="1350794"/>
            <a:ext cx="406400" cy="406400"/>
          </a:xfrm>
          <a:prstGeom prst="rect">
            <a:avLst/>
          </a:prstGeom>
        </p:spPr>
      </p:pic>
      <p:pic>
        <p:nvPicPr>
          <p:cNvPr id="48" name="New Year's Eve">
            <a:hlinkClick r:id="" action="ppaction://media"/>
            <a:extLst>
              <a:ext uri="{FF2B5EF4-FFF2-40B4-BE49-F238E27FC236}">
                <a16:creationId xmlns:a16="http://schemas.microsoft.com/office/drawing/2014/main" xmlns="" id="{0E354DE1-2D38-B5C1-276A-74E355D95E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016194" y="1367136"/>
            <a:ext cx="406400" cy="406400"/>
          </a:xfrm>
          <a:prstGeom prst="rect">
            <a:avLst/>
          </a:prstGeom>
        </p:spPr>
      </p:pic>
      <p:pic>
        <p:nvPicPr>
          <p:cNvPr id="49" name="Lunar New Year (Tết)">
            <a:hlinkClick r:id="" action="ppaction://media"/>
            <a:extLst>
              <a:ext uri="{FF2B5EF4-FFF2-40B4-BE49-F238E27FC236}">
                <a16:creationId xmlns:a16="http://schemas.microsoft.com/office/drawing/2014/main" xmlns="" id="{5FA01680-A150-A750-D095-EF4197C5A8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011508" y="1350796"/>
            <a:ext cx="406400" cy="406400"/>
          </a:xfrm>
          <a:prstGeom prst="rect">
            <a:avLst/>
          </a:prstGeom>
        </p:spPr>
      </p:pic>
      <p:pic>
        <p:nvPicPr>
          <p:cNvPr id="50" name="Christmas">
            <a:hlinkClick r:id="" action="ppaction://media"/>
            <a:extLst>
              <a:ext uri="{FF2B5EF4-FFF2-40B4-BE49-F238E27FC236}">
                <a16:creationId xmlns:a16="http://schemas.microsoft.com/office/drawing/2014/main" xmlns="" id="{3DC206A3-0BA5-1459-727A-107C77B550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849991" y="1365304"/>
            <a:ext cx="406400" cy="406400"/>
          </a:xfrm>
          <a:prstGeom prst="rect">
            <a:avLst/>
          </a:prstGeom>
        </p:spPr>
      </p:pic>
      <p:pic>
        <p:nvPicPr>
          <p:cNvPr id="51" name="Teachers' Day">
            <a:hlinkClick r:id="" action="ppaction://media"/>
            <a:extLst>
              <a:ext uri="{FF2B5EF4-FFF2-40B4-BE49-F238E27FC236}">
                <a16:creationId xmlns:a16="http://schemas.microsoft.com/office/drawing/2014/main" xmlns="" id="{A0434A4B-64B6-4E95-36BE-FA514D78A6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13382" y="1428761"/>
            <a:ext cx="406400" cy="406400"/>
          </a:xfrm>
          <a:prstGeom prst="rect">
            <a:avLst/>
          </a:prstGeom>
        </p:spPr>
      </p:pic>
      <p:pic>
        <p:nvPicPr>
          <p:cNvPr id="52" name="Children's Day">
            <a:hlinkClick r:id="" action="ppaction://media"/>
            <a:extLst>
              <a:ext uri="{FF2B5EF4-FFF2-40B4-BE49-F238E27FC236}">
                <a16:creationId xmlns:a16="http://schemas.microsoft.com/office/drawing/2014/main" xmlns="" id="{C766F94A-60F6-6465-E83C-F36AF12688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67920" y="1332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video>
            <p:vide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video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9820" y="593408"/>
            <a:ext cx="4808220" cy="562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75308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A6BAA0-1B4B-6887-D119-A9DA71AF3A25}"/>
              </a:ext>
            </a:extLst>
          </p:cNvPr>
          <p:cNvSpPr txBox="1"/>
          <p:nvPr/>
        </p:nvSpPr>
        <p:spPr>
          <a:xfrm>
            <a:off x="7728849" y="4442473"/>
            <a:ext cx="20272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/ˌhæloʊˈiːn/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lễ hội Halloween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6084E9-BBD0-AEC7-1482-3541F7FE5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66868" y="1345882"/>
            <a:ext cx="4355078" cy="4803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56FFC2-912C-7FA2-FAA6-E388F5DE1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96000" y="3005005"/>
            <a:ext cx="5718415" cy="1223917"/>
          </a:xfrm>
          <a:prstGeom prst="rect">
            <a:avLst/>
          </a:prstGeom>
        </p:spPr>
      </p:pic>
      <p:pic>
        <p:nvPicPr>
          <p:cNvPr id="9" name="Halloween">
            <a:hlinkClick r:id="" action="ppaction://media"/>
            <a:extLst>
              <a:ext uri="{FF2B5EF4-FFF2-40B4-BE49-F238E27FC236}">
                <a16:creationId xmlns:a16="http://schemas.microsoft.com/office/drawing/2014/main" xmlns="" id="{1CEFDBA6-70DC-E931-9264-4AA220B0E8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09305" y="2030411"/>
            <a:ext cx="406400" cy="406400"/>
          </a:xfrm>
          <a:prstGeom prst="rect">
            <a:avLst/>
          </a:prstGeom>
        </p:spPr>
      </p:pic>
      <p:pic>
        <p:nvPicPr>
          <p:cNvPr id="10" name="cd1">
            <a:extLst>
              <a:ext uri="{FF2B5EF4-FFF2-40B4-BE49-F238E27FC236}">
                <a16:creationId xmlns:a16="http://schemas.microsoft.com/office/drawing/2014/main" xmlns="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xmlns="" id="{31CD5D9E-15DE-526F-AA4B-6909EB3092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xmlns="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xmlns="" id="{31CD5D9E-15DE-526F-AA4B-6909EB3092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C561F9-5ED8-2D19-B4F0-BED8DA0331D0}"/>
              </a:ext>
            </a:extLst>
          </p:cNvPr>
          <p:cNvSpPr txBox="1"/>
          <p:nvPr/>
        </p:nvSpPr>
        <p:spPr>
          <a:xfrm>
            <a:off x="7559433" y="4052672"/>
            <a:ext cx="21061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/ˌnjuː jɪrz ˈiːv/</a:t>
            </a:r>
          </a:p>
          <a:p>
            <a:pPr lvl="0" algn="ctr">
              <a:defRPr/>
            </a:pPr>
            <a:r>
              <a:rPr lang="en-US" sz="2000"/>
              <a:t>đêm Giao thừa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DB64F2-031D-191A-A141-06DCDB4AE4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03418" y="2044984"/>
            <a:ext cx="4816175" cy="3406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01469C-4990-B8D3-0B8A-A89F26DF9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55052" y="2878426"/>
            <a:ext cx="6521306" cy="1101147"/>
          </a:xfrm>
          <a:prstGeom prst="rect">
            <a:avLst/>
          </a:prstGeom>
        </p:spPr>
      </p:pic>
      <p:pic>
        <p:nvPicPr>
          <p:cNvPr id="6" name="New Year's Eve">
            <a:hlinkClick r:id="" action="ppaction://media"/>
            <a:extLst>
              <a:ext uri="{FF2B5EF4-FFF2-40B4-BE49-F238E27FC236}">
                <a16:creationId xmlns:a16="http://schemas.microsoft.com/office/drawing/2014/main" xmlns="" id="{A3A22A0B-214A-7734-BE3B-B982491FBC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074094" y="2044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8419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xmlns="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xmlns="" id="{31CD5D9E-15DE-526F-AA4B-6909EB3092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F79AB4-6332-5E51-8A93-FE6562078BE7}"/>
              </a:ext>
            </a:extLst>
          </p:cNvPr>
          <p:cNvSpPr txBox="1"/>
          <p:nvPr/>
        </p:nvSpPr>
        <p:spPr>
          <a:xfrm>
            <a:off x="7235490" y="4700705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/ˈluːnər nuː jɪrz/</a:t>
            </a:r>
          </a:p>
          <a:p>
            <a:pPr lvl="0" algn="ctr">
              <a:defRPr/>
            </a:pPr>
            <a:r>
              <a:rPr lang="en-US" sz="2000"/>
              <a:t>tết Nguyên đán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Lunar New Year (Tết)">
            <a:hlinkClick r:id="" action="ppaction://media"/>
            <a:extLst>
              <a:ext uri="{FF2B5EF4-FFF2-40B4-BE49-F238E27FC236}">
                <a16:creationId xmlns:a16="http://schemas.microsoft.com/office/drawing/2014/main" xmlns="" id="{6B2BF2B7-6739-61D1-4485-5C9CFE71C7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9305" y="1775824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381A29-99FD-B5B7-56C2-392580FB22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1266" y="2378658"/>
            <a:ext cx="6717239" cy="2125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92EBB8-DE49-A810-963E-B15DF6E56A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82" y="1851212"/>
            <a:ext cx="4948918" cy="37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908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xmlns="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xmlns="" id="{31CD5D9E-15DE-526F-AA4B-6909EB3092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738BB-8D41-4617-0F3C-ACA6D996F3CE}"/>
              </a:ext>
            </a:extLst>
          </p:cNvPr>
          <p:cNvSpPr txBox="1"/>
          <p:nvPr/>
        </p:nvSpPr>
        <p:spPr>
          <a:xfrm>
            <a:off x="7166700" y="4688666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/ˈkrɪsməs/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Giáng sinh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Christmas">
            <a:hlinkClick r:id="" action="ppaction://media"/>
            <a:extLst>
              <a:ext uri="{FF2B5EF4-FFF2-40B4-BE49-F238E27FC236}">
                <a16:creationId xmlns:a16="http://schemas.microsoft.com/office/drawing/2014/main" xmlns="" id="{8D2CF3BC-0DA0-5F38-8BB4-8943AA1035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06105" y="165554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CEDC0F-C55E-F3E7-78C8-8FEB82E1D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493" y="2963920"/>
            <a:ext cx="6783387" cy="153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296C4B-8807-77C0-ACEE-562172152B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325" y="1394607"/>
            <a:ext cx="45910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60407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xmlns="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xmlns="" id="{31CD5D9E-15DE-526F-AA4B-6909EB3092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864F89-B649-B858-2DCE-91BC6C935DBB}"/>
              </a:ext>
            </a:extLst>
          </p:cNvPr>
          <p:cNvSpPr txBox="1"/>
          <p:nvPr/>
        </p:nvSpPr>
        <p:spPr>
          <a:xfrm>
            <a:off x="7456636" y="3784973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/ˈtiːtʃərz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Nhà giáo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3" name="Teachers' Day">
            <a:hlinkClick r:id="" action="ppaction://media"/>
            <a:extLst>
              <a:ext uri="{FF2B5EF4-FFF2-40B4-BE49-F238E27FC236}">
                <a16:creationId xmlns:a16="http://schemas.microsoft.com/office/drawing/2014/main" xmlns="" id="{7E69FEF9-C782-0053-E53B-268EE9691F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23692" y="1441461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9801E7-2273-3060-FB48-098CEDA2DC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1418" y="2323884"/>
            <a:ext cx="6316662" cy="121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E404D7-146B-9199-DDB3-C056909FD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20" y="1522508"/>
            <a:ext cx="5318518" cy="38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2361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">
            <a:extLst>
              <a:ext uri="{FF2B5EF4-FFF2-40B4-BE49-F238E27FC236}">
                <a16:creationId xmlns:a16="http://schemas.microsoft.com/office/drawing/2014/main" xmlns="" id="{B9835839-F58F-1CE5-D38F-7C0BACFFB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107" y="399462"/>
            <a:ext cx="6629975" cy="666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27">
            <a:hlinkClick r:id="" action="ppaction://media"/>
            <a:extLst>
              <a:ext uri="{FF2B5EF4-FFF2-40B4-BE49-F238E27FC236}">
                <a16:creationId xmlns:a16="http://schemas.microsoft.com/office/drawing/2014/main" xmlns="" id="{31CD5D9E-15DE-526F-AA4B-6909EB3092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09305" y="529443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928257-D719-365D-823E-ADCD8970A0C6}"/>
              </a:ext>
            </a:extLst>
          </p:cNvPr>
          <p:cNvSpPr txBox="1"/>
          <p:nvPr/>
        </p:nvSpPr>
        <p:spPr>
          <a:xfrm>
            <a:off x="7209090" y="4278495"/>
            <a:ext cx="21699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/ˈtʃɪldrənz deɪ/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Ngày Quốc tế</a:t>
            </a:r>
          </a:p>
          <a:p>
            <a:pPr lvl="0" algn="ctr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Thiếu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</a:rPr>
              <a:t> nhi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3" name="Children's Day">
            <a:hlinkClick r:id="" action="ppaction://media"/>
            <a:extLst>
              <a:ext uri="{FF2B5EF4-FFF2-40B4-BE49-F238E27FC236}">
                <a16:creationId xmlns:a16="http://schemas.microsoft.com/office/drawing/2014/main" xmlns="" id="{85761F25-9303-E396-947D-10DAA73A46E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90856" y="1840312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A6C166-7861-A2B0-3DD4-DCBFF6EAF8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5100" y="2916826"/>
            <a:ext cx="6946900" cy="1291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FC1A6F-A015-6E30-6E3A-B741C5D20B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454" y="1662994"/>
            <a:ext cx="4968945" cy="32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1949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xmlns="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xmlns="" val="804929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5600"/>
            <a:ext cx="12192000" cy="5990577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080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55" y="2310696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66699" y="2337904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809" b="-3261"/>
          <a:stretch/>
        </p:blipFill>
        <p:spPr>
          <a:xfrm>
            <a:off x="5283852" y="2363089"/>
            <a:ext cx="1523775" cy="17369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77" b="5777"/>
          <a:stretch/>
        </p:blipFill>
        <p:spPr>
          <a:xfrm>
            <a:off x="3361721" y="2660551"/>
            <a:ext cx="1254973" cy="1224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9792" y="266055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673" r="4498" b="-870"/>
          <a:stretch/>
        </p:blipFill>
        <p:spPr>
          <a:xfrm>
            <a:off x="9709978" y="2617490"/>
            <a:ext cx="1121108" cy="136650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3312702" y="5243885"/>
            <a:ext cx="229096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2445517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Halloween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6999" y="2812818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03" b="2703"/>
          <a:stretch/>
        </p:blipFill>
        <p:spPr>
          <a:xfrm>
            <a:off x="7422422" y="2465874"/>
            <a:ext cx="1515853" cy="15410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907" b="-1423"/>
          <a:stretch/>
        </p:blipFill>
        <p:spPr>
          <a:xfrm>
            <a:off x="1183170" y="2617490"/>
            <a:ext cx="1229730" cy="1387908"/>
          </a:xfrm>
          <a:prstGeom prst="rect">
            <a:avLst/>
          </a:prstGeom>
        </p:spPr>
      </p:pic>
      <p:grpSp>
        <p:nvGrpSpPr>
          <p:cNvPr id="42" name="Google Shape;258;p25"/>
          <p:cNvGrpSpPr/>
          <p:nvPr/>
        </p:nvGrpSpPr>
        <p:grpSpPr>
          <a:xfrm rot="20111204">
            <a:off x="309435" y="684240"/>
            <a:ext cx="1762563" cy="1388012"/>
            <a:chOff x="6075750" y="3009125"/>
            <a:chExt cx="550400" cy="463175"/>
          </a:xfrm>
        </p:grpSpPr>
        <p:sp>
          <p:nvSpPr>
            <p:cNvPr id="43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56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40343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0350" y="422737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5" r="3655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98552" y="5243885"/>
            <a:ext cx="3105112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Teachers'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8" r="4138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9" r="5949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52988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identify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25" r="12725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92" r="14292"/>
          <a:stretch/>
        </p:blipFill>
        <p:spPr>
          <a:xfrm>
            <a:off x="1112994" y="2730401"/>
            <a:ext cx="1046880" cy="1100403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Lunar New Year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759821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46" r="10346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98170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0146"/>
            <a:ext cx="12192000" cy="5946726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4522" y="411378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620225" y="2435749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364811" y="2389835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0672" y="2312302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7731" y="2389835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9" r="5209"/>
          <a:stretch/>
        </p:blipFill>
        <p:spPr>
          <a:xfrm>
            <a:off x="5491551" y="2897214"/>
            <a:ext cx="1202916" cy="94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5015" y="2751031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kick"/>
          <p:cNvSpPr/>
          <p:nvPr/>
        </p:nvSpPr>
        <p:spPr>
          <a:xfrm>
            <a:off x="2407545" y="5243885"/>
            <a:ext cx="3196119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Year's Eva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276624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/>
              </a:rPr>
              <a:t>Children's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69" y="2805454"/>
            <a:ext cx="1046880" cy="10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3000214" y="2351566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6" r="5676"/>
          <a:stretch/>
        </p:blipFill>
        <p:spPr>
          <a:xfrm>
            <a:off x="9983174" y="2903019"/>
            <a:ext cx="1195693" cy="954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/>
        </p:blipFill>
        <p:spPr>
          <a:xfrm>
            <a:off x="3379008" y="2859173"/>
            <a:ext cx="1295986" cy="9491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/>
        </p:blipFill>
        <p:spPr>
          <a:xfrm>
            <a:off x="7710092" y="2897214"/>
            <a:ext cx="1295986" cy="9491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6" r="7426"/>
          <a:stretch/>
        </p:blipFill>
        <p:spPr>
          <a:xfrm>
            <a:off x="1175772" y="2767656"/>
            <a:ext cx="1214553" cy="1008966"/>
          </a:xfrm>
          <a:prstGeom prst="rect">
            <a:avLst/>
          </a:prstGeom>
        </p:spPr>
      </p:pic>
      <p:grpSp>
        <p:nvGrpSpPr>
          <p:cNvPr id="33" name="Google Shape;258;p25"/>
          <p:cNvGrpSpPr/>
          <p:nvPr/>
        </p:nvGrpSpPr>
        <p:grpSpPr>
          <a:xfrm rot="20111204">
            <a:off x="340517" y="681667"/>
            <a:ext cx="1762563" cy="1388012"/>
            <a:chOff x="6075750" y="3009125"/>
            <a:chExt cx="550400" cy="463175"/>
          </a:xfrm>
        </p:grpSpPr>
        <p:sp>
          <p:nvSpPr>
            <p:cNvPr id="34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2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220;p25"/>
          <p:cNvSpPr/>
          <p:nvPr/>
        </p:nvSpPr>
        <p:spPr>
          <a:xfrm rot="1722646">
            <a:off x="9309727" y="509448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7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78497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6259"/>
            <a:ext cx="12192000" cy="5985482"/>
          </a:xfrm>
          <a:prstGeom prst="rect">
            <a:avLst/>
          </a:prstGeom>
          <a:solidFill>
            <a:srgbClr val="F6CCD0"/>
          </a:solidFill>
          <a:ln>
            <a:solidFill>
              <a:srgbClr val="F6CC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12364" y="642921"/>
            <a:ext cx="5290938" cy="1361162"/>
          </a:xfrm>
          <a:prstGeom prst="roundRect">
            <a:avLst>
              <a:gd name="adj" fmla="val 50000"/>
            </a:avLst>
          </a:prstGeom>
          <a:solidFill>
            <a:srgbClr val="F4828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What’s next?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392129" y="2404985"/>
            <a:ext cx="1984993" cy="1920744"/>
            <a:chOff x="376555" y="0"/>
            <a:chExt cx="6816725" cy="6816725"/>
          </a:xfrm>
        </p:grpSpPr>
        <p:sp>
          <p:nvSpPr>
            <p:cNvPr id="6" name="Oval 5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643" y="2305870"/>
            <a:ext cx="1984993" cy="1920744"/>
            <a:chOff x="376555" y="0"/>
            <a:chExt cx="6816725" cy="6816725"/>
          </a:xfrm>
        </p:grpSpPr>
        <p:sp>
          <p:nvSpPr>
            <p:cNvPr id="12" name="Oval 11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87615" y="2304788"/>
            <a:ext cx="1984993" cy="1920744"/>
            <a:chOff x="376555" y="0"/>
            <a:chExt cx="6816725" cy="6816725"/>
          </a:xfrm>
        </p:grpSpPr>
        <p:sp>
          <p:nvSpPr>
            <p:cNvPr id="15" name="Oval 14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9553" y="2322253"/>
            <a:ext cx="1886659" cy="1887628"/>
            <a:chOff x="376555" y="0"/>
            <a:chExt cx="6816725" cy="6816725"/>
          </a:xfrm>
        </p:grpSpPr>
        <p:sp>
          <p:nvSpPr>
            <p:cNvPr id="18" name="Oval 1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2" b="3152"/>
          <a:stretch/>
        </p:blipFill>
        <p:spPr>
          <a:xfrm>
            <a:off x="5488879" y="2658551"/>
            <a:ext cx="1174883" cy="1183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" r="6402"/>
          <a:stretch/>
        </p:blipFill>
        <p:spPr>
          <a:xfrm>
            <a:off x="3270579" y="2797108"/>
            <a:ext cx="1332882" cy="1014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646" y="2644900"/>
            <a:ext cx="94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6" b="1096"/>
          <a:stretch/>
        </p:blipFill>
        <p:spPr>
          <a:xfrm>
            <a:off x="1112994" y="2546365"/>
            <a:ext cx="1221966" cy="1284440"/>
          </a:xfrm>
          <a:prstGeom prst="rect">
            <a:avLst/>
          </a:prstGeom>
        </p:spPr>
      </p:pic>
      <p:sp>
        <p:nvSpPr>
          <p:cNvPr id="24" name="kick"/>
          <p:cNvSpPr/>
          <p:nvPr/>
        </p:nvSpPr>
        <p:spPr>
          <a:xfrm>
            <a:off x="2281646" y="5243885"/>
            <a:ext cx="3322018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Children's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kite"/>
          <p:cNvSpPr/>
          <p:nvPr/>
        </p:nvSpPr>
        <p:spPr>
          <a:xfrm>
            <a:off x="6437812" y="5234682"/>
            <a:ext cx="3332086" cy="84716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Christmas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hy Cliparts - Tick And Cross Cartoon - Png Download (#66095) - Pin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13" b="97964" l="2273" r="99432">
                        <a14:foregroundMark x1="45682" y1="40837" x2="45682" y2="40837"/>
                        <a14:foregroundMark x1="42159" y1="42647" x2="42159" y2="42647"/>
                        <a14:foregroundMark x1="55114" y1="47398" x2="55114" y2="47398"/>
                        <a14:foregroundMark x1="55000" y1="38688" x2="54773" y2="46719"/>
                        <a14:foregroundMark x1="44091" y1="37330" x2="50227" y2="46493"/>
                        <a14:foregroundMark x1="40341" y1="40385" x2="40795" y2="48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846" y="2865887"/>
            <a:ext cx="941294" cy="9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227157" y="2344052"/>
            <a:ext cx="1984993" cy="1920744"/>
            <a:chOff x="376555" y="0"/>
            <a:chExt cx="6816725" cy="6816725"/>
          </a:xfrm>
        </p:grpSpPr>
        <p:sp>
          <p:nvSpPr>
            <p:cNvPr id="28" name="Oval 27"/>
            <p:cNvSpPr/>
            <p:nvPr/>
          </p:nvSpPr>
          <p:spPr>
            <a:xfrm>
              <a:off x="376555" y="0"/>
              <a:ext cx="6816725" cy="6816725"/>
            </a:xfrm>
            <a:prstGeom prst="ellipse">
              <a:avLst/>
            </a:prstGeom>
            <a:solidFill>
              <a:srgbClr val="F4D14F"/>
            </a:solidFill>
            <a:ln>
              <a:solidFill>
                <a:srgbClr val="FE8D7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0088" y="298767"/>
              <a:ext cx="6143624" cy="62020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" r="6402"/>
          <a:stretch/>
        </p:blipFill>
        <p:spPr>
          <a:xfrm>
            <a:off x="7519529" y="2805760"/>
            <a:ext cx="1332882" cy="1014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63" b="5963"/>
          <a:stretch/>
        </p:blipFill>
        <p:spPr>
          <a:xfrm>
            <a:off x="9769898" y="2836620"/>
            <a:ext cx="1195656" cy="1131719"/>
          </a:xfrm>
          <a:prstGeom prst="rect">
            <a:avLst/>
          </a:prstGeom>
        </p:spPr>
      </p:pic>
      <p:grpSp>
        <p:nvGrpSpPr>
          <p:cNvPr id="31" name="Google Shape;258;p25"/>
          <p:cNvGrpSpPr/>
          <p:nvPr/>
        </p:nvGrpSpPr>
        <p:grpSpPr>
          <a:xfrm rot="20111204">
            <a:off x="417874" y="695189"/>
            <a:ext cx="1762563" cy="1388012"/>
            <a:chOff x="6075750" y="3009125"/>
            <a:chExt cx="550400" cy="463175"/>
          </a:xfrm>
        </p:grpSpPr>
        <p:sp>
          <p:nvSpPr>
            <p:cNvPr id="32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199;p25"/>
          <p:cNvSpPr/>
          <p:nvPr/>
        </p:nvSpPr>
        <p:spPr>
          <a:xfrm>
            <a:off x="768940" y="590857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220;p25"/>
          <p:cNvSpPr/>
          <p:nvPr/>
        </p:nvSpPr>
        <p:spPr>
          <a:xfrm rot="1722646">
            <a:off x="9389526" y="4967073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273;p25"/>
          <p:cNvSpPr/>
          <p:nvPr/>
        </p:nvSpPr>
        <p:spPr>
          <a:xfrm rot="-1177723">
            <a:off x="1918982" y="495529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199;p25"/>
          <p:cNvSpPr/>
          <p:nvPr/>
        </p:nvSpPr>
        <p:spPr>
          <a:xfrm>
            <a:off x="11253358" y="5547498"/>
            <a:ext cx="609822" cy="58272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" name="Google Shape;1036;p52"/>
          <p:cNvGrpSpPr/>
          <p:nvPr/>
        </p:nvGrpSpPr>
        <p:grpSpPr>
          <a:xfrm>
            <a:off x="5427908" y="4451966"/>
            <a:ext cx="1080951" cy="1821736"/>
            <a:chOff x="1671850" y="5693675"/>
            <a:chExt cx="1018500" cy="1756875"/>
          </a:xfrm>
        </p:grpSpPr>
        <p:sp>
          <p:nvSpPr>
            <p:cNvPr id="45" name="Google Shape;1037;p52"/>
            <p:cNvSpPr/>
            <p:nvPr/>
          </p:nvSpPr>
          <p:spPr>
            <a:xfrm>
              <a:off x="1973150" y="6647950"/>
              <a:ext cx="178400" cy="199575"/>
            </a:xfrm>
            <a:custGeom>
              <a:avLst/>
              <a:gdLst/>
              <a:ahLst/>
              <a:cxnLst/>
              <a:rect l="l" t="t" r="r" b="b"/>
              <a:pathLst>
                <a:path w="7136" h="7983" extrusionOk="0">
                  <a:moveTo>
                    <a:pt x="6613" y="5615"/>
                  </a:moveTo>
                  <a:cubicBezTo>
                    <a:pt x="6589" y="5657"/>
                    <a:pt x="6566" y="5698"/>
                    <a:pt x="6544" y="5737"/>
                  </a:cubicBezTo>
                  <a:lnTo>
                    <a:pt x="6544" y="5737"/>
                  </a:lnTo>
                  <a:cubicBezTo>
                    <a:pt x="6554" y="5722"/>
                    <a:pt x="6575" y="5683"/>
                    <a:pt x="6613" y="5615"/>
                  </a:cubicBezTo>
                  <a:close/>
                  <a:moveTo>
                    <a:pt x="5691" y="1"/>
                  </a:moveTo>
                  <a:cubicBezTo>
                    <a:pt x="5061" y="1"/>
                    <a:pt x="4233" y="478"/>
                    <a:pt x="3872" y="1095"/>
                  </a:cubicBezTo>
                  <a:cubicBezTo>
                    <a:pt x="3181" y="2267"/>
                    <a:pt x="1570" y="2999"/>
                    <a:pt x="628" y="4004"/>
                  </a:cubicBezTo>
                  <a:cubicBezTo>
                    <a:pt x="147" y="4485"/>
                    <a:pt x="1" y="5301"/>
                    <a:pt x="398" y="5887"/>
                  </a:cubicBezTo>
                  <a:cubicBezTo>
                    <a:pt x="880" y="6619"/>
                    <a:pt x="2344" y="7351"/>
                    <a:pt x="3139" y="7707"/>
                  </a:cubicBezTo>
                  <a:cubicBezTo>
                    <a:pt x="3524" y="7888"/>
                    <a:pt x="3890" y="7982"/>
                    <a:pt x="4233" y="7982"/>
                  </a:cubicBezTo>
                  <a:cubicBezTo>
                    <a:pt x="4841" y="7982"/>
                    <a:pt x="5376" y="7687"/>
                    <a:pt x="5818" y="7058"/>
                  </a:cubicBezTo>
                  <a:cubicBezTo>
                    <a:pt x="6027" y="6765"/>
                    <a:pt x="6194" y="6452"/>
                    <a:pt x="6341" y="6138"/>
                  </a:cubicBezTo>
                  <a:cubicBezTo>
                    <a:pt x="6405" y="5992"/>
                    <a:pt x="6470" y="5872"/>
                    <a:pt x="6544" y="5737"/>
                  </a:cubicBezTo>
                  <a:lnTo>
                    <a:pt x="6544" y="5737"/>
                  </a:lnTo>
                  <a:cubicBezTo>
                    <a:pt x="6541" y="5743"/>
                    <a:pt x="6539" y="5745"/>
                    <a:pt x="6539" y="5745"/>
                  </a:cubicBezTo>
                  <a:cubicBezTo>
                    <a:pt x="6531" y="5745"/>
                    <a:pt x="6889" y="5049"/>
                    <a:pt x="6905" y="5049"/>
                  </a:cubicBezTo>
                  <a:cubicBezTo>
                    <a:pt x="6905" y="5049"/>
                    <a:pt x="6906" y="5049"/>
                    <a:pt x="6906" y="5050"/>
                  </a:cubicBezTo>
                  <a:cubicBezTo>
                    <a:pt x="7031" y="4568"/>
                    <a:pt x="6927" y="4024"/>
                    <a:pt x="6927" y="3543"/>
                  </a:cubicBezTo>
                  <a:cubicBezTo>
                    <a:pt x="6927" y="3125"/>
                    <a:pt x="7136" y="2748"/>
                    <a:pt x="7115" y="2288"/>
                  </a:cubicBezTo>
                  <a:cubicBezTo>
                    <a:pt x="7052" y="1555"/>
                    <a:pt x="6989" y="300"/>
                    <a:pt x="6299" y="237"/>
                  </a:cubicBezTo>
                  <a:cubicBezTo>
                    <a:pt x="6152" y="73"/>
                    <a:pt x="5937" y="1"/>
                    <a:pt x="5691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8;p52"/>
            <p:cNvSpPr/>
            <p:nvPr/>
          </p:nvSpPr>
          <p:spPr>
            <a:xfrm>
              <a:off x="2397900" y="6609400"/>
              <a:ext cx="150675" cy="161575"/>
            </a:xfrm>
            <a:custGeom>
              <a:avLst/>
              <a:gdLst/>
              <a:ahLst/>
              <a:cxnLst/>
              <a:rect l="l" t="t" r="r" b="b"/>
              <a:pathLst>
                <a:path w="6027" h="6463" extrusionOk="0">
                  <a:moveTo>
                    <a:pt x="820" y="1"/>
                  </a:moveTo>
                  <a:cubicBezTo>
                    <a:pt x="597" y="1"/>
                    <a:pt x="418" y="177"/>
                    <a:pt x="273" y="587"/>
                  </a:cubicBezTo>
                  <a:cubicBezTo>
                    <a:pt x="1" y="1382"/>
                    <a:pt x="273" y="2009"/>
                    <a:pt x="524" y="2784"/>
                  </a:cubicBezTo>
                  <a:cubicBezTo>
                    <a:pt x="570" y="2939"/>
                    <a:pt x="594" y="3025"/>
                    <a:pt x="603" y="3025"/>
                  </a:cubicBezTo>
                  <a:cubicBezTo>
                    <a:pt x="606" y="3025"/>
                    <a:pt x="608" y="3014"/>
                    <a:pt x="608" y="2993"/>
                  </a:cubicBezTo>
                  <a:lnTo>
                    <a:pt x="608" y="3265"/>
                  </a:lnTo>
                  <a:cubicBezTo>
                    <a:pt x="608" y="3641"/>
                    <a:pt x="1172" y="4018"/>
                    <a:pt x="1235" y="4416"/>
                  </a:cubicBezTo>
                  <a:cubicBezTo>
                    <a:pt x="1361" y="5190"/>
                    <a:pt x="942" y="5901"/>
                    <a:pt x="1507" y="6299"/>
                  </a:cubicBezTo>
                  <a:cubicBezTo>
                    <a:pt x="1671" y="6416"/>
                    <a:pt x="1804" y="6463"/>
                    <a:pt x="1924" y="6463"/>
                  </a:cubicBezTo>
                  <a:cubicBezTo>
                    <a:pt x="2231" y="6463"/>
                    <a:pt x="2451" y="6154"/>
                    <a:pt x="2888" y="5943"/>
                  </a:cubicBezTo>
                  <a:cubicBezTo>
                    <a:pt x="3432" y="5818"/>
                    <a:pt x="3830" y="5399"/>
                    <a:pt x="4374" y="5085"/>
                  </a:cubicBezTo>
                  <a:cubicBezTo>
                    <a:pt x="5734" y="4437"/>
                    <a:pt x="6027" y="3851"/>
                    <a:pt x="4541" y="3097"/>
                  </a:cubicBezTo>
                  <a:cubicBezTo>
                    <a:pt x="3934" y="2784"/>
                    <a:pt x="3704" y="2721"/>
                    <a:pt x="3223" y="2281"/>
                  </a:cubicBezTo>
                  <a:lnTo>
                    <a:pt x="2930" y="1968"/>
                  </a:lnTo>
                  <a:cubicBezTo>
                    <a:pt x="2700" y="1716"/>
                    <a:pt x="2553" y="1424"/>
                    <a:pt x="2261" y="1193"/>
                  </a:cubicBezTo>
                  <a:cubicBezTo>
                    <a:pt x="1903" y="911"/>
                    <a:pt x="1698" y="138"/>
                    <a:pt x="1371" y="138"/>
                  </a:cubicBezTo>
                  <a:cubicBezTo>
                    <a:pt x="1334" y="138"/>
                    <a:pt x="1296" y="147"/>
                    <a:pt x="1256" y="168"/>
                  </a:cubicBezTo>
                  <a:cubicBezTo>
                    <a:pt x="1094" y="60"/>
                    <a:pt x="950" y="1"/>
                    <a:pt x="820" y="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9;p52"/>
            <p:cNvSpPr/>
            <p:nvPr/>
          </p:nvSpPr>
          <p:spPr>
            <a:xfrm>
              <a:off x="2062075" y="6970850"/>
              <a:ext cx="550" cy="25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1" y="1"/>
                  </a:moveTo>
                  <a:cubicBezTo>
                    <a:pt x="1" y="1"/>
                    <a:pt x="22" y="1"/>
                    <a:pt x="1" y="1"/>
                  </a:cubicBezTo>
                  <a:cubicBezTo>
                    <a:pt x="22" y="1"/>
                    <a:pt x="22" y="1"/>
                    <a:pt x="1" y="1"/>
                  </a:cubicBezTo>
                  <a:close/>
                </a:path>
              </a:pathLst>
            </a:custGeom>
            <a:solidFill>
              <a:srgbClr val="FFC7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40;p52"/>
            <p:cNvSpPr/>
            <p:nvPr/>
          </p:nvSpPr>
          <p:spPr>
            <a:xfrm>
              <a:off x="2044300" y="6626250"/>
              <a:ext cx="434700" cy="455400"/>
            </a:xfrm>
            <a:custGeom>
              <a:avLst/>
              <a:gdLst/>
              <a:ahLst/>
              <a:cxnLst/>
              <a:rect l="l" t="t" r="r" b="b"/>
              <a:pathLst>
                <a:path w="17388" h="18216" extrusionOk="0">
                  <a:moveTo>
                    <a:pt x="13232" y="0"/>
                  </a:moveTo>
                  <a:cubicBezTo>
                    <a:pt x="12592" y="0"/>
                    <a:pt x="11825" y="337"/>
                    <a:pt x="11320" y="645"/>
                  </a:cubicBezTo>
                  <a:lnTo>
                    <a:pt x="11069" y="645"/>
                  </a:lnTo>
                  <a:cubicBezTo>
                    <a:pt x="10441" y="645"/>
                    <a:pt x="9834" y="1377"/>
                    <a:pt x="9521" y="1942"/>
                  </a:cubicBezTo>
                  <a:cubicBezTo>
                    <a:pt x="9228" y="2465"/>
                    <a:pt x="9123" y="2947"/>
                    <a:pt x="9186" y="3532"/>
                  </a:cubicBezTo>
                  <a:lnTo>
                    <a:pt x="9144" y="3532"/>
                  </a:lnTo>
                  <a:cubicBezTo>
                    <a:pt x="9077" y="3540"/>
                    <a:pt x="9012" y="3543"/>
                    <a:pt x="8947" y="3543"/>
                  </a:cubicBezTo>
                  <a:cubicBezTo>
                    <a:pt x="8276" y="3543"/>
                    <a:pt x="7681" y="3174"/>
                    <a:pt x="7052" y="2926"/>
                  </a:cubicBezTo>
                  <a:cubicBezTo>
                    <a:pt x="7010" y="2905"/>
                    <a:pt x="7679" y="1315"/>
                    <a:pt x="7638" y="1273"/>
                  </a:cubicBezTo>
                  <a:cubicBezTo>
                    <a:pt x="7782" y="939"/>
                    <a:pt x="7647" y="850"/>
                    <a:pt x="7349" y="850"/>
                  </a:cubicBezTo>
                  <a:cubicBezTo>
                    <a:pt x="7008" y="850"/>
                    <a:pt x="6453" y="968"/>
                    <a:pt x="5861" y="968"/>
                  </a:cubicBezTo>
                  <a:cubicBezTo>
                    <a:pt x="5770" y="968"/>
                    <a:pt x="5679" y="965"/>
                    <a:pt x="5587" y="959"/>
                  </a:cubicBezTo>
                  <a:cubicBezTo>
                    <a:pt x="5524" y="959"/>
                    <a:pt x="5441" y="959"/>
                    <a:pt x="5357" y="938"/>
                  </a:cubicBezTo>
                  <a:cubicBezTo>
                    <a:pt x="5332" y="936"/>
                    <a:pt x="5306" y="936"/>
                    <a:pt x="5282" y="936"/>
                  </a:cubicBezTo>
                  <a:cubicBezTo>
                    <a:pt x="4645" y="936"/>
                    <a:pt x="4114" y="1440"/>
                    <a:pt x="3913" y="1963"/>
                  </a:cubicBezTo>
                  <a:cubicBezTo>
                    <a:pt x="3495" y="3156"/>
                    <a:pt x="3348" y="4411"/>
                    <a:pt x="2951" y="5625"/>
                  </a:cubicBezTo>
                  <a:cubicBezTo>
                    <a:pt x="2553" y="6859"/>
                    <a:pt x="2197" y="8073"/>
                    <a:pt x="1988" y="9370"/>
                  </a:cubicBezTo>
                  <a:cubicBezTo>
                    <a:pt x="1779" y="10584"/>
                    <a:pt x="1549" y="11944"/>
                    <a:pt x="1026" y="13095"/>
                  </a:cubicBezTo>
                  <a:cubicBezTo>
                    <a:pt x="921" y="13304"/>
                    <a:pt x="837" y="13513"/>
                    <a:pt x="754" y="13743"/>
                  </a:cubicBezTo>
                  <a:cubicBezTo>
                    <a:pt x="754" y="13743"/>
                    <a:pt x="754" y="13743"/>
                    <a:pt x="754" y="13743"/>
                  </a:cubicBezTo>
                  <a:cubicBezTo>
                    <a:pt x="767" y="13743"/>
                    <a:pt x="585" y="14468"/>
                    <a:pt x="644" y="14468"/>
                  </a:cubicBezTo>
                  <a:cubicBezTo>
                    <a:pt x="654" y="14468"/>
                    <a:pt x="672" y="14447"/>
                    <a:pt x="698" y="14397"/>
                  </a:cubicBezTo>
                  <a:lnTo>
                    <a:pt x="698" y="14397"/>
                  </a:lnTo>
                  <a:cubicBezTo>
                    <a:pt x="456" y="14873"/>
                    <a:pt x="333" y="15426"/>
                    <a:pt x="210" y="15919"/>
                  </a:cubicBezTo>
                  <a:cubicBezTo>
                    <a:pt x="0" y="16861"/>
                    <a:pt x="503" y="17760"/>
                    <a:pt x="1486" y="18032"/>
                  </a:cubicBezTo>
                  <a:cubicBezTo>
                    <a:pt x="1792" y="18126"/>
                    <a:pt x="2100" y="18160"/>
                    <a:pt x="2409" y="18160"/>
                  </a:cubicBezTo>
                  <a:cubicBezTo>
                    <a:pt x="3282" y="18160"/>
                    <a:pt x="4162" y="17886"/>
                    <a:pt x="5043" y="17886"/>
                  </a:cubicBezTo>
                  <a:cubicBezTo>
                    <a:pt x="6821" y="17886"/>
                    <a:pt x="8525" y="18203"/>
                    <a:pt x="10331" y="18203"/>
                  </a:cubicBezTo>
                  <a:cubicBezTo>
                    <a:pt x="10437" y="18203"/>
                    <a:pt x="10544" y="18202"/>
                    <a:pt x="10651" y="18200"/>
                  </a:cubicBezTo>
                  <a:cubicBezTo>
                    <a:pt x="11529" y="18179"/>
                    <a:pt x="12429" y="18116"/>
                    <a:pt x="13308" y="18116"/>
                  </a:cubicBezTo>
                  <a:cubicBezTo>
                    <a:pt x="13790" y="18116"/>
                    <a:pt x="14244" y="18216"/>
                    <a:pt x="14705" y="18216"/>
                  </a:cubicBezTo>
                  <a:cubicBezTo>
                    <a:pt x="14804" y="18216"/>
                    <a:pt x="14903" y="18211"/>
                    <a:pt x="15003" y="18200"/>
                  </a:cubicBezTo>
                  <a:cubicBezTo>
                    <a:pt x="16781" y="18012"/>
                    <a:pt x="17388" y="16735"/>
                    <a:pt x="17388" y="15208"/>
                  </a:cubicBezTo>
                  <a:cubicBezTo>
                    <a:pt x="17367" y="13869"/>
                    <a:pt x="17074" y="12509"/>
                    <a:pt x="16802" y="11190"/>
                  </a:cubicBezTo>
                  <a:cubicBezTo>
                    <a:pt x="16446" y="9454"/>
                    <a:pt x="16342" y="7759"/>
                    <a:pt x="16049" y="6022"/>
                  </a:cubicBezTo>
                  <a:cubicBezTo>
                    <a:pt x="15840" y="4620"/>
                    <a:pt x="15463" y="3156"/>
                    <a:pt x="14668" y="1963"/>
                  </a:cubicBezTo>
                  <a:cubicBezTo>
                    <a:pt x="14438" y="1628"/>
                    <a:pt x="14333" y="436"/>
                    <a:pt x="14040" y="289"/>
                  </a:cubicBezTo>
                  <a:cubicBezTo>
                    <a:pt x="13833" y="82"/>
                    <a:pt x="13548" y="0"/>
                    <a:pt x="13232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41;p52"/>
            <p:cNvSpPr/>
            <p:nvPr/>
          </p:nvSpPr>
          <p:spPr>
            <a:xfrm>
              <a:off x="2040125" y="7063700"/>
              <a:ext cx="448300" cy="229825"/>
            </a:xfrm>
            <a:custGeom>
              <a:avLst/>
              <a:gdLst/>
              <a:ahLst/>
              <a:cxnLst/>
              <a:rect l="l" t="t" r="r" b="b"/>
              <a:pathLst>
                <a:path w="17932" h="9193" extrusionOk="0">
                  <a:moveTo>
                    <a:pt x="10152" y="3675"/>
                  </a:moveTo>
                  <a:lnTo>
                    <a:pt x="10152" y="3675"/>
                  </a:lnTo>
                  <a:cubicBezTo>
                    <a:pt x="10321" y="3681"/>
                    <a:pt x="10406" y="3692"/>
                    <a:pt x="10368" y="3692"/>
                  </a:cubicBezTo>
                  <a:cubicBezTo>
                    <a:pt x="10345" y="3692"/>
                    <a:pt x="10276" y="3688"/>
                    <a:pt x="10152" y="3675"/>
                  </a:cubicBezTo>
                  <a:close/>
                  <a:moveTo>
                    <a:pt x="15693" y="0"/>
                  </a:moveTo>
                  <a:cubicBezTo>
                    <a:pt x="14708" y="0"/>
                    <a:pt x="13520" y="457"/>
                    <a:pt x="12763" y="765"/>
                  </a:cubicBezTo>
                  <a:cubicBezTo>
                    <a:pt x="11970" y="440"/>
                    <a:pt x="11032" y="371"/>
                    <a:pt x="10107" y="371"/>
                  </a:cubicBezTo>
                  <a:cubicBezTo>
                    <a:pt x="9422" y="371"/>
                    <a:pt x="8745" y="409"/>
                    <a:pt x="8139" y="409"/>
                  </a:cubicBezTo>
                  <a:cubicBezTo>
                    <a:pt x="7611" y="409"/>
                    <a:pt x="7087" y="393"/>
                    <a:pt x="6568" y="393"/>
                  </a:cubicBezTo>
                  <a:cubicBezTo>
                    <a:pt x="5399" y="393"/>
                    <a:pt x="4254" y="473"/>
                    <a:pt x="3139" y="995"/>
                  </a:cubicBezTo>
                  <a:cubicBezTo>
                    <a:pt x="3119" y="1004"/>
                    <a:pt x="3095" y="1009"/>
                    <a:pt x="3067" y="1009"/>
                  </a:cubicBezTo>
                  <a:cubicBezTo>
                    <a:pt x="2825" y="1009"/>
                    <a:pt x="2290" y="682"/>
                    <a:pt x="2062" y="682"/>
                  </a:cubicBezTo>
                  <a:cubicBezTo>
                    <a:pt x="2031" y="682"/>
                    <a:pt x="2006" y="688"/>
                    <a:pt x="1988" y="702"/>
                  </a:cubicBezTo>
                  <a:cubicBezTo>
                    <a:pt x="1938" y="697"/>
                    <a:pt x="1889" y="694"/>
                    <a:pt x="1839" y="694"/>
                  </a:cubicBezTo>
                  <a:cubicBezTo>
                    <a:pt x="1468" y="694"/>
                    <a:pt x="1100" y="840"/>
                    <a:pt x="879" y="1246"/>
                  </a:cubicBezTo>
                  <a:cubicBezTo>
                    <a:pt x="774" y="1434"/>
                    <a:pt x="1255" y="2292"/>
                    <a:pt x="1193" y="2501"/>
                  </a:cubicBezTo>
                  <a:cubicBezTo>
                    <a:pt x="1046" y="2711"/>
                    <a:pt x="942" y="2962"/>
                    <a:pt x="921" y="3192"/>
                  </a:cubicBezTo>
                  <a:cubicBezTo>
                    <a:pt x="607" y="4133"/>
                    <a:pt x="398" y="5180"/>
                    <a:pt x="272" y="6037"/>
                  </a:cubicBezTo>
                  <a:cubicBezTo>
                    <a:pt x="146" y="6895"/>
                    <a:pt x="0" y="7921"/>
                    <a:pt x="690" y="8611"/>
                  </a:cubicBezTo>
                  <a:cubicBezTo>
                    <a:pt x="1151" y="9071"/>
                    <a:pt x="1883" y="9155"/>
                    <a:pt x="2511" y="9176"/>
                  </a:cubicBezTo>
                  <a:cubicBezTo>
                    <a:pt x="2674" y="9186"/>
                    <a:pt x="2865" y="9193"/>
                    <a:pt x="3072" y="9193"/>
                  </a:cubicBezTo>
                  <a:cubicBezTo>
                    <a:pt x="4169" y="9193"/>
                    <a:pt x="5733" y="9003"/>
                    <a:pt x="6172" y="8088"/>
                  </a:cubicBezTo>
                  <a:cubicBezTo>
                    <a:pt x="6800" y="6749"/>
                    <a:pt x="7386" y="5326"/>
                    <a:pt x="7574" y="3840"/>
                  </a:cubicBezTo>
                  <a:lnTo>
                    <a:pt x="7574" y="3715"/>
                  </a:lnTo>
                  <a:lnTo>
                    <a:pt x="7574" y="3673"/>
                  </a:lnTo>
                  <a:lnTo>
                    <a:pt x="9981" y="3673"/>
                  </a:lnTo>
                  <a:cubicBezTo>
                    <a:pt x="9983" y="3673"/>
                    <a:pt x="9985" y="3673"/>
                    <a:pt x="9987" y="3673"/>
                  </a:cubicBezTo>
                  <a:lnTo>
                    <a:pt x="9987" y="3673"/>
                  </a:lnTo>
                  <a:cubicBezTo>
                    <a:pt x="9299" y="3711"/>
                    <a:pt x="10609" y="4384"/>
                    <a:pt x="10629" y="4384"/>
                  </a:cubicBezTo>
                  <a:cubicBezTo>
                    <a:pt x="10629" y="4656"/>
                    <a:pt x="10608" y="4908"/>
                    <a:pt x="10566" y="5117"/>
                  </a:cubicBezTo>
                  <a:cubicBezTo>
                    <a:pt x="10504" y="6372"/>
                    <a:pt x="10629" y="8360"/>
                    <a:pt x="12178" y="8778"/>
                  </a:cubicBezTo>
                  <a:cubicBezTo>
                    <a:pt x="12521" y="8875"/>
                    <a:pt x="13079" y="8926"/>
                    <a:pt x="13702" y="8926"/>
                  </a:cubicBezTo>
                  <a:cubicBezTo>
                    <a:pt x="14975" y="8926"/>
                    <a:pt x="16519" y="8712"/>
                    <a:pt x="17053" y="8234"/>
                  </a:cubicBezTo>
                  <a:cubicBezTo>
                    <a:pt x="17932" y="7523"/>
                    <a:pt x="17785" y="6100"/>
                    <a:pt x="17639" y="5096"/>
                  </a:cubicBezTo>
                  <a:cubicBezTo>
                    <a:pt x="17618" y="4887"/>
                    <a:pt x="17555" y="4677"/>
                    <a:pt x="17534" y="4447"/>
                  </a:cubicBezTo>
                  <a:cubicBezTo>
                    <a:pt x="17534" y="4384"/>
                    <a:pt x="17513" y="4238"/>
                    <a:pt x="17513" y="4154"/>
                  </a:cubicBezTo>
                  <a:cubicBezTo>
                    <a:pt x="17513" y="3422"/>
                    <a:pt x="17597" y="1413"/>
                    <a:pt x="17157" y="702"/>
                  </a:cubicBezTo>
                  <a:cubicBezTo>
                    <a:pt x="16857" y="183"/>
                    <a:pt x="16316" y="0"/>
                    <a:pt x="15693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42;p52"/>
            <p:cNvSpPr/>
            <p:nvPr/>
          </p:nvSpPr>
          <p:spPr>
            <a:xfrm>
              <a:off x="1996175" y="7391000"/>
              <a:ext cx="104650" cy="58700"/>
            </a:xfrm>
            <a:custGeom>
              <a:avLst/>
              <a:gdLst/>
              <a:ahLst/>
              <a:cxnLst/>
              <a:rect l="l" t="t" r="r" b="b"/>
              <a:pathLst>
                <a:path w="4186" h="2348" extrusionOk="0">
                  <a:moveTo>
                    <a:pt x="2860" y="0"/>
                  </a:moveTo>
                  <a:cubicBezTo>
                    <a:pt x="2608" y="0"/>
                    <a:pt x="2371" y="30"/>
                    <a:pt x="2135" y="59"/>
                  </a:cubicBezTo>
                  <a:cubicBezTo>
                    <a:pt x="2009" y="80"/>
                    <a:pt x="1884" y="80"/>
                    <a:pt x="1737" y="122"/>
                  </a:cubicBezTo>
                  <a:cubicBezTo>
                    <a:pt x="1674" y="122"/>
                    <a:pt x="1570" y="143"/>
                    <a:pt x="1486" y="143"/>
                  </a:cubicBezTo>
                  <a:cubicBezTo>
                    <a:pt x="1423" y="154"/>
                    <a:pt x="1381" y="159"/>
                    <a:pt x="1366" y="159"/>
                  </a:cubicBezTo>
                  <a:cubicBezTo>
                    <a:pt x="1350" y="159"/>
                    <a:pt x="1360" y="154"/>
                    <a:pt x="1402" y="143"/>
                  </a:cubicBezTo>
                  <a:cubicBezTo>
                    <a:pt x="1300" y="110"/>
                    <a:pt x="1198" y="95"/>
                    <a:pt x="1098" y="95"/>
                  </a:cubicBezTo>
                  <a:cubicBezTo>
                    <a:pt x="506" y="95"/>
                    <a:pt x="0" y="637"/>
                    <a:pt x="0" y="1210"/>
                  </a:cubicBezTo>
                  <a:cubicBezTo>
                    <a:pt x="0" y="1786"/>
                    <a:pt x="496" y="2348"/>
                    <a:pt x="1061" y="2348"/>
                  </a:cubicBezTo>
                  <a:cubicBezTo>
                    <a:pt x="1173" y="2348"/>
                    <a:pt x="1288" y="2326"/>
                    <a:pt x="1402" y="2277"/>
                  </a:cubicBezTo>
                  <a:cubicBezTo>
                    <a:pt x="1925" y="2068"/>
                    <a:pt x="2825" y="2026"/>
                    <a:pt x="3474" y="1922"/>
                  </a:cubicBezTo>
                  <a:cubicBezTo>
                    <a:pt x="3892" y="1859"/>
                    <a:pt x="4185" y="1378"/>
                    <a:pt x="4185" y="980"/>
                  </a:cubicBezTo>
                  <a:cubicBezTo>
                    <a:pt x="4143" y="436"/>
                    <a:pt x="3704" y="59"/>
                    <a:pt x="3181" y="18"/>
                  </a:cubicBezTo>
                  <a:cubicBezTo>
                    <a:pt x="3071" y="5"/>
                    <a:pt x="2964" y="0"/>
                    <a:pt x="2860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43;p52"/>
            <p:cNvSpPr/>
            <p:nvPr/>
          </p:nvSpPr>
          <p:spPr>
            <a:xfrm>
              <a:off x="2394250" y="7369525"/>
              <a:ext cx="153800" cy="78500"/>
            </a:xfrm>
            <a:custGeom>
              <a:avLst/>
              <a:gdLst/>
              <a:ahLst/>
              <a:cxnLst/>
              <a:rect l="l" t="t" r="r" b="b"/>
              <a:pathLst>
                <a:path w="6152" h="3140" extrusionOk="0">
                  <a:moveTo>
                    <a:pt x="2929" y="0"/>
                  </a:moveTo>
                  <a:cubicBezTo>
                    <a:pt x="2524" y="0"/>
                    <a:pt x="2120" y="48"/>
                    <a:pt x="1716" y="61"/>
                  </a:cubicBezTo>
                  <a:cubicBezTo>
                    <a:pt x="20" y="81"/>
                    <a:pt x="1" y="2719"/>
                    <a:pt x="1658" y="2719"/>
                  </a:cubicBezTo>
                  <a:cubicBezTo>
                    <a:pt x="1677" y="2719"/>
                    <a:pt x="1696" y="2719"/>
                    <a:pt x="1716" y="2718"/>
                  </a:cubicBezTo>
                  <a:cubicBezTo>
                    <a:pt x="2050" y="2704"/>
                    <a:pt x="2383" y="2657"/>
                    <a:pt x="2717" y="2657"/>
                  </a:cubicBezTo>
                  <a:cubicBezTo>
                    <a:pt x="2906" y="2657"/>
                    <a:pt x="3096" y="2672"/>
                    <a:pt x="3285" y="2718"/>
                  </a:cubicBezTo>
                  <a:cubicBezTo>
                    <a:pt x="3557" y="2802"/>
                    <a:pt x="3808" y="3011"/>
                    <a:pt x="4101" y="3094"/>
                  </a:cubicBezTo>
                  <a:cubicBezTo>
                    <a:pt x="4224" y="3125"/>
                    <a:pt x="4346" y="3140"/>
                    <a:pt x="4467" y="3140"/>
                  </a:cubicBezTo>
                  <a:cubicBezTo>
                    <a:pt x="4762" y="3140"/>
                    <a:pt x="5054" y="3054"/>
                    <a:pt x="5336" y="2906"/>
                  </a:cubicBezTo>
                  <a:cubicBezTo>
                    <a:pt x="6152" y="2404"/>
                    <a:pt x="6005" y="1316"/>
                    <a:pt x="5315" y="793"/>
                  </a:cubicBezTo>
                  <a:cubicBezTo>
                    <a:pt x="4896" y="500"/>
                    <a:pt x="4373" y="270"/>
                    <a:pt x="3787" y="102"/>
                  </a:cubicBezTo>
                  <a:cubicBezTo>
                    <a:pt x="3501" y="24"/>
                    <a:pt x="3215" y="0"/>
                    <a:pt x="2929" y="0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44;p52"/>
            <p:cNvSpPr/>
            <p:nvPr/>
          </p:nvSpPr>
          <p:spPr>
            <a:xfrm>
              <a:off x="1751725" y="6151225"/>
              <a:ext cx="918225" cy="571725"/>
            </a:xfrm>
            <a:custGeom>
              <a:avLst/>
              <a:gdLst/>
              <a:ahLst/>
              <a:cxnLst/>
              <a:rect l="l" t="t" r="r" b="b"/>
              <a:pathLst>
                <a:path w="36729" h="22869" extrusionOk="0">
                  <a:moveTo>
                    <a:pt x="25288" y="1"/>
                  </a:moveTo>
                  <a:cubicBezTo>
                    <a:pt x="23964" y="1"/>
                    <a:pt x="23491" y="451"/>
                    <a:pt x="21517" y="647"/>
                  </a:cubicBezTo>
                  <a:cubicBezTo>
                    <a:pt x="20784" y="710"/>
                    <a:pt x="20052" y="815"/>
                    <a:pt x="19320" y="1003"/>
                  </a:cubicBezTo>
                  <a:cubicBezTo>
                    <a:pt x="18998" y="546"/>
                    <a:pt x="18455" y="319"/>
                    <a:pt x="17909" y="319"/>
                  </a:cubicBezTo>
                  <a:cubicBezTo>
                    <a:pt x="17104" y="319"/>
                    <a:pt x="16293" y="813"/>
                    <a:pt x="16181" y="1798"/>
                  </a:cubicBezTo>
                  <a:cubicBezTo>
                    <a:pt x="16136" y="1801"/>
                    <a:pt x="16091" y="1802"/>
                    <a:pt x="16045" y="1802"/>
                  </a:cubicBezTo>
                  <a:cubicBezTo>
                    <a:pt x="15772" y="1802"/>
                    <a:pt x="15491" y="1756"/>
                    <a:pt x="15239" y="1756"/>
                  </a:cubicBezTo>
                  <a:cubicBezTo>
                    <a:pt x="14926" y="1798"/>
                    <a:pt x="14612" y="1840"/>
                    <a:pt x="14319" y="1924"/>
                  </a:cubicBezTo>
                  <a:cubicBezTo>
                    <a:pt x="14050" y="1824"/>
                    <a:pt x="13773" y="1777"/>
                    <a:pt x="13499" y="1777"/>
                  </a:cubicBezTo>
                  <a:cubicBezTo>
                    <a:pt x="13196" y="1777"/>
                    <a:pt x="12899" y="1835"/>
                    <a:pt x="12624" y="1945"/>
                  </a:cubicBezTo>
                  <a:cubicBezTo>
                    <a:pt x="12247" y="1463"/>
                    <a:pt x="11677" y="1191"/>
                    <a:pt x="11110" y="1191"/>
                  </a:cubicBezTo>
                  <a:cubicBezTo>
                    <a:pt x="10542" y="1191"/>
                    <a:pt x="9977" y="1463"/>
                    <a:pt x="9611" y="2070"/>
                  </a:cubicBezTo>
                  <a:cubicBezTo>
                    <a:pt x="9527" y="2217"/>
                    <a:pt x="9465" y="2363"/>
                    <a:pt x="9381" y="2530"/>
                  </a:cubicBezTo>
                  <a:cubicBezTo>
                    <a:pt x="9282" y="2513"/>
                    <a:pt x="9181" y="2504"/>
                    <a:pt x="9080" y="2504"/>
                  </a:cubicBezTo>
                  <a:cubicBezTo>
                    <a:pt x="8584" y="2504"/>
                    <a:pt x="8072" y="2713"/>
                    <a:pt x="7602" y="3095"/>
                  </a:cubicBezTo>
                  <a:cubicBezTo>
                    <a:pt x="7330" y="3305"/>
                    <a:pt x="7100" y="3577"/>
                    <a:pt x="6912" y="3849"/>
                  </a:cubicBezTo>
                  <a:cubicBezTo>
                    <a:pt x="6431" y="4246"/>
                    <a:pt x="5970" y="4769"/>
                    <a:pt x="5719" y="5188"/>
                  </a:cubicBezTo>
                  <a:cubicBezTo>
                    <a:pt x="5405" y="5732"/>
                    <a:pt x="5112" y="6401"/>
                    <a:pt x="4903" y="7071"/>
                  </a:cubicBezTo>
                  <a:cubicBezTo>
                    <a:pt x="4380" y="6652"/>
                    <a:pt x="3648" y="6443"/>
                    <a:pt x="3020" y="6422"/>
                  </a:cubicBezTo>
                  <a:cubicBezTo>
                    <a:pt x="2981" y="6420"/>
                    <a:pt x="2942" y="6419"/>
                    <a:pt x="2903" y="6419"/>
                  </a:cubicBezTo>
                  <a:cubicBezTo>
                    <a:pt x="1584" y="6419"/>
                    <a:pt x="0" y="7431"/>
                    <a:pt x="467" y="8975"/>
                  </a:cubicBezTo>
                  <a:cubicBezTo>
                    <a:pt x="886" y="10377"/>
                    <a:pt x="1032" y="11423"/>
                    <a:pt x="2309" y="11569"/>
                  </a:cubicBezTo>
                  <a:cubicBezTo>
                    <a:pt x="2429" y="11586"/>
                    <a:pt x="2561" y="11592"/>
                    <a:pt x="2700" y="11592"/>
                  </a:cubicBezTo>
                  <a:cubicBezTo>
                    <a:pt x="3117" y="11592"/>
                    <a:pt x="3600" y="11537"/>
                    <a:pt x="4052" y="11537"/>
                  </a:cubicBezTo>
                  <a:cubicBezTo>
                    <a:pt x="4231" y="11537"/>
                    <a:pt x="4405" y="11545"/>
                    <a:pt x="4568" y="11569"/>
                  </a:cubicBezTo>
                  <a:cubicBezTo>
                    <a:pt x="4673" y="11569"/>
                    <a:pt x="4778" y="11590"/>
                    <a:pt x="4882" y="11590"/>
                  </a:cubicBezTo>
                  <a:cubicBezTo>
                    <a:pt x="5175" y="13097"/>
                    <a:pt x="5970" y="15085"/>
                    <a:pt x="6765" y="16361"/>
                  </a:cubicBezTo>
                  <a:cubicBezTo>
                    <a:pt x="7540" y="17658"/>
                    <a:pt x="9297" y="18077"/>
                    <a:pt x="10532" y="18997"/>
                  </a:cubicBezTo>
                  <a:cubicBezTo>
                    <a:pt x="11934" y="20043"/>
                    <a:pt x="13859" y="20169"/>
                    <a:pt x="15553" y="20357"/>
                  </a:cubicBezTo>
                  <a:cubicBezTo>
                    <a:pt x="16275" y="20441"/>
                    <a:pt x="16903" y="20483"/>
                    <a:pt x="17525" y="20483"/>
                  </a:cubicBezTo>
                  <a:cubicBezTo>
                    <a:pt x="18148" y="20483"/>
                    <a:pt x="18765" y="20441"/>
                    <a:pt x="19466" y="20357"/>
                  </a:cubicBezTo>
                  <a:lnTo>
                    <a:pt x="19466" y="20357"/>
                  </a:lnTo>
                  <a:cubicBezTo>
                    <a:pt x="19466" y="20483"/>
                    <a:pt x="19445" y="20860"/>
                    <a:pt x="19445" y="20985"/>
                  </a:cubicBezTo>
                  <a:cubicBezTo>
                    <a:pt x="19341" y="21173"/>
                    <a:pt x="19299" y="21383"/>
                    <a:pt x="19299" y="21592"/>
                  </a:cubicBezTo>
                  <a:cubicBezTo>
                    <a:pt x="19299" y="22261"/>
                    <a:pt x="19864" y="22868"/>
                    <a:pt x="20554" y="22868"/>
                  </a:cubicBezTo>
                  <a:cubicBezTo>
                    <a:pt x="21098" y="22868"/>
                    <a:pt x="21621" y="22471"/>
                    <a:pt x="21747" y="21927"/>
                  </a:cubicBezTo>
                  <a:cubicBezTo>
                    <a:pt x="21830" y="21613"/>
                    <a:pt x="21768" y="21278"/>
                    <a:pt x="21642" y="20985"/>
                  </a:cubicBezTo>
                  <a:lnTo>
                    <a:pt x="21642" y="20567"/>
                  </a:lnTo>
                  <a:cubicBezTo>
                    <a:pt x="21642" y="20441"/>
                    <a:pt x="21621" y="20336"/>
                    <a:pt x="21558" y="20211"/>
                  </a:cubicBezTo>
                  <a:cubicBezTo>
                    <a:pt x="22605" y="19918"/>
                    <a:pt x="23630" y="19541"/>
                    <a:pt x="24697" y="19227"/>
                  </a:cubicBezTo>
                  <a:cubicBezTo>
                    <a:pt x="26120" y="18809"/>
                    <a:pt x="27417" y="18600"/>
                    <a:pt x="28652" y="17742"/>
                  </a:cubicBezTo>
                  <a:cubicBezTo>
                    <a:pt x="29886" y="16884"/>
                    <a:pt x="30849" y="15754"/>
                    <a:pt x="31602" y="14478"/>
                  </a:cubicBezTo>
                  <a:cubicBezTo>
                    <a:pt x="32753" y="12511"/>
                    <a:pt x="33004" y="10314"/>
                    <a:pt x="33129" y="8117"/>
                  </a:cubicBezTo>
                  <a:cubicBezTo>
                    <a:pt x="33548" y="8075"/>
                    <a:pt x="33945" y="7824"/>
                    <a:pt x="34154" y="7447"/>
                  </a:cubicBezTo>
                  <a:cubicBezTo>
                    <a:pt x="34154" y="7406"/>
                    <a:pt x="34175" y="7385"/>
                    <a:pt x="34196" y="7364"/>
                  </a:cubicBezTo>
                  <a:lnTo>
                    <a:pt x="34364" y="7196"/>
                  </a:lnTo>
                  <a:lnTo>
                    <a:pt x="34426" y="7134"/>
                  </a:lnTo>
                  <a:cubicBezTo>
                    <a:pt x="34430" y="7130"/>
                    <a:pt x="34434" y="7128"/>
                    <a:pt x="34438" y="7128"/>
                  </a:cubicBezTo>
                  <a:cubicBezTo>
                    <a:pt x="34498" y="7128"/>
                    <a:pt x="34591" y="7554"/>
                    <a:pt x="34668" y="7554"/>
                  </a:cubicBezTo>
                  <a:cubicBezTo>
                    <a:pt x="34671" y="7554"/>
                    <a:pt x="34674" y="7554"/>
                    <a:pt x="34678" y="7552"/>
                  </a:cubicBezTo>
                  <a:cubicBezTo>
                    <a:pt x="35138" y="7175"/>
                    <a:pt x="36079" y="6422"/>
                    <a:pt x="36372" y="5899"/>
                  </a:cubicBezTo>
                  <a:cubicBezTo>
                    <a:pt x="36728" y="5167"/>
                    <a:pt x="35975" y="3472"/>
                    <a:pt x="35305" y="3074"/>
                  </a:cubicBezTo>
                  <a:cubicBezTo>
                    <a:pt x="35193" y="3008"/>
                    <a:pt x="35076" y="2978"/>
                    <a:pt x="34956" y="2978"/>
                  </a:cubicBezTo>
                  <a:cubicBezTo>
                    <a:pt x="34362" y="2978"/>
                    <a:pt x="33718" y="3710"/>
                    <a:pt x="33422" y="4267"/>
                  </a:cubicBezTo>
                  <a:cubicBezTo>
                    <a:pt x="33380" y="4309"/>
                    <a:pt x="33380" y="4330"/>
                    <a:pt x="33359" y="4372"/>
                  </a:cubicBezTo>
                  <a:lnTo>
                    <a:pt x="33234" y="4518"/>
                  </a:lnTo>
                  <a:cubicBezTo>
                    <a:pt x="33150" y="3723"/>
                    <a:pt x="32962" y="2949"/>
                    <a:pt x="32522" y="2321"/>
                  </a:cubicBezTo>
                  <a:cubicBezTo>
                    <a:pt x="31790" y="1296"/>
                    <a:pt x="27877" y="292"/>
                    <a:pt x="26664" y="124"/>
                  </a:cubicBezTo>
                  <a:cubicBezTo>
                    <a:pt x="26102" y="37"/>
                    <a:pt x="25661" y="1"/>
                    <a:pt x="252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045;p52"/>
            <p:cNvSpPr/>
            <p:nvPr/>
          </p:nvSpPr>
          <p:spPr>
            <a:xfrm>
              <a:off x="1911950" y="6420250"/>
              <a:ext cx="127150" cy="135400"/>
            </a:xfrm>
            <a:custGeom>
              <a:avLst/>
              <a:gdLst/>
              <a:ahLst/>
              <a:cxnLst/>
              <a:rect l="l" t="t" r="r" b="b"/>
              <a:pathLst>
                <a:path w="5086" h="5416" extrusionOk="0">
                  <a:moveTo>
                    <a:pt x="2511" y="1"/>
                  </a:moveTo>
                  <a:cubicBezTo>
                    <a:pt x="2311" y="1"/>
                    <a:pt x="2113" y="31"/>
                    <a:pt x="1926" y="97"/>
                  </a:cubicBezTo>
                  <a:cubicBezTo>
                    <a:pt x="921" y="495"/>
                    <a:pt x="168" y="1520"/>
                    <a:pt x="126" y="2587"/>
                  </a:cubicBezTo>
                  <a:cubicBezTo>
                    <a:pt x="63" y="2775"/>
                    <a:pt x="1" y="2984"/>
                    <a:pt x="1" y="3194"/>
                  </a:cubicBezTo>
                  <a:cubicBezTo>
                    <a:pt x="1" y="3382"/>
                    <a:pt x="43" y="3570"/>
                    <a:pt x="63" y="3738"/>
                  </a:cubicBezTo>
                  <a:cubicBezTo>
                    <a:pt x="108" y="3872"/>
                    <a:pt x="258" y="4280"/>
                    <a:pt x="259" y="4280"/>
                  </a:cubicBezTo>
                  <a:cubicBezTo>
                    <a:pt x="259" y="4280"/>
                    <a:pt x="235" y="4212"/>
                    <a:pt x="168" y="4031"/>
                  </a:cubicBezTo>
                  <a:lnTo>
                    <a:pt x="168" y="4031"/>
                  </a:lnTo>
                  <a:cubicBezTo>
                    <a:pt x="440" y="4700"/>
                    <a:pt x="817" y="5077"/>
                    <a:pt x="1486" y="5328"/>
                  </a:cubicBezTo>
                  <a:cubicBezTo>
                    <a:pt x="1641" y="5390"/>
                    <a:pt x="1805" y="5415"/>
                    <a:pt x="1971" y="5415"/>
                  </a:cubicBezTo>
                  <a:cubicBezTo>
                    <a:pt x="2366" y="5415"/>
                    <a:pt x="2773" y="5272"/>
                    <a:pt x="3097" y="5140"/>
                  </a:cubicBezTo>
                  <a:cubicBezTo>
                    <a:pt x="3725" y="4889"/>
                    <a:pt x="4332" y="4261"/>
                    <a:pt x="4625" y="3654"/>
                  </a:cubicBezTo>
                  <a:cubicBezTo>
                    <a:pt x="5085" y="2650"/>
                    <a:pt x="5043" y="1541"/>
                    <a:pt x="4227" y="725"/>
                  </a:cubicBezTo>
                  <a:cubicBezTo>
                    <a:pt x="3783" y="297"/>
                    <a:pt x="3135" y="1"/>
                    <a:pt x="2511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046;p52"/>
            <p:cNvSpPr/>
            <p:nvPr/>
          </p:nvSpPr>
          <p:spPr>
            <a:xfrm>
              <a:off x="2436100" y="6357500"/>
              <a:ext cx="133925" cy="125300"/>
            </a:xfrm>
            <a:custGeom>
              <a:avLst/>
              <a:gdLst/>
              <a:ahLst/>
              <a:cxnLst/>
              <a:rect l="l" t="t" r="r" b="b"/>
              <a:pathLst>
                <a:path w="5357" h="5012" extrusionOk="0">
                  <a:moveTo>
                    <a:pt x="2303" y="1"/>
                  </a:moveTo>
                  <a:cubicBezTo>
                    <a:pt x="2155" y="1"/>
                    <a:pt x="2008" y="11"/>
                    <a:pt x="1862" y="33"/>
                  </a:cubicBezTo>
                  <a:cubicBezTo>
                    <a:pt x="733" y="180"/>
                    <a:pt x="0" y="1414"/>
                    <a:pt x="42" y="2502"/>
                  </a:cubicBezTo>
                  <a:cubicBezTo>
                    <a:pt x="118" y="3774"/>
                    <a:pt x="1055" y="5012"/>
                    <a:pt x="2337" y="5012"/>
                  </a:cubicBezTo>
                  <a:cubicBezTo>
                    <a:pt x="2469" y="5012"/>
                    <a:pt x="2603" y="4999"/>
                    <a:pt x="2741" y="4971"/>
                  </a:cubicBezTo>
                  <a:cubicBezTo>
                    <a:pt x="3055" y="4909"/>
                    <a:pt x="3369" y="4741"/>
                    <a:pt x="3599" y="4490"/>
                  </a:cubicBezTo>
                  <a:cubicBezTo>
                    <a:pt x="3704" y="4448"/>
                    <a:pt x="3850" y="4365"/>
                    <a:pt x="3913" y="4281"/>
                  </a:cubicBezTo>
                  <a:cubicBezTo>
                    <a:pt x="3976" y="4260"/>
                    <a:pt x="4018" y="4218"/>
                    <a:pt x="4080" y="4176"/>
                  </a:cubicBezTo>
                  <a:cubicBezTo>
                    <a:pt x="4436" y="4030"/>
                    <a:pt x="4750" y="3758"/>
                    <a:pt x="4938" y="3402"/>
                  </a:cubicBezTo>
                  <a:cubicBezTo>
                    <a:pt x="5064" y="3130"/>
                    <a:pt x="5147" y="2858"/>
                    <a:pt x="5147" y="2586"/>
                  </a:cubicBezTo>
                  <a:cubicBezTo>
                    <a:pt x="5357" y="1812"/>
                    <a:pt x="5022" y="849"/>
                    <a:pt x="4290" y="452"/>
                  </a:cubicBezTo>
                  <a:cubicBezTo>
                    <a:pt x="4018" y="285"/>
                    <a:pt x="3766" y="243"/>
                    <a:pt x="3474" y="201"/>
                  </a:cubicBezTo>
                  <a:cubicBezTo>
                    <a:pt x="3106" y="78"/>
                    <a:pt x="2705" y="1"/>
                    <a:pt x="2303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47;p52"/>
            <p:cNvSpPr/>
            <p:nvPr/>
          </p:nvSpPr>
          <p:spPr>
            <a:xfrm>
              <a:off x="2115600" y="6376600"/>
              <a:ext cx="29350" cy="22025"/>
            </a:xfrm>
            <a:custGeom>
              <a:avLst/>
              <a:gdLst/>
              <a:ahLst/>
              <a:cxnLst/>
              <a:rect l="l" t="t" r="r" b="b"/>
              <a:pathLst>
                <a:path w="1174" h="881" extrusionOk="0">
                  <a:moveTo>
                    <a:pt x="618" y="0"/>
                  </a:moveTo>
                  <a:cubicBezTo>
                    <a:pt x="605" y="0"/>
                    <a:pt x="593" y="1"/>
                    <a:pt x="580" y="2"/>
                  </a:cubicBezTo>
                  <a:cubicBezTo>
                    <a:pt x="1" y="22"/>
                    <a:pt x="55" y="881"/>
                    <a:pt x="582" y="881"/>
                  </a:cubicBezTo>
                  <a:cubicBezTo>
                    <a:pt x="588" y="881"/>
                    <a:pt x="594" y="881"/>
                    <a:pt x="601" y="881"/>
                  </a:cubicBezTo>
                  <a:cubicBezTo>
                    <a:pt x="1173" y="860"/>
                    <a:pt x="1146" y="0"/>
                    <a:pt x="618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8;p52"/>
            <p:cNvSpPr/>
            <p:nvPr/>
          </p:nvSpPr>
          <p:spPr>
            <a:xfrm>
              <a:off x="2184475" y="6346500"/>
              <a:ext cx="13125" cy="8175"/>
            </a:xfrm>
            <a:custGeom>
              <a:avLst/>
              <a:gdLst/>
              <a:ahLst/>
              <a:cxnLst/>
              <a:rect l="l" t="t" r="r" b="b"/>
              <a:pathLst>
                <a:path w="525" h="327" extrusionOk="0">
                  <a:moveTo>
                    <a:pt x="367" y="1"/>
                  </a:moveTo>
                  <a:cubicBezTo>
                    <a:pt x="348" y="1"/>
                    <a:pt x="330" y="5"/>
                    <a:pt x="315" y="13"/>
                  </a:cubicBezTo>
                  <a:cubicBezTo>
                    <a:pt x="252" y="13"/>
                    <a:pt x="168" y="55"/>
                    <a:pt x="126" y="55"/>
                  </a:cubicBezTo>
                  <a:cubicBezTo>
                    <a:pt x="1" y="76"/>
                    <a:pt x="1" y="306"/>
                    <a:pt x="126" y="306"/>
                  </a:cubicBezTo>
                  <a:cubicBezTo>
                    <a:pt x="168" y="306"/>
                    <a:pt x="252" y="327"/>
                    <a:pt x="315" y="327"/>
                  </a:cubicBezTo>
                  <a:cubicBezTo>
                    <a:pt x="357" y="327"/>
                    <a:pt x="378" y="327"/>
                    <a:pt x="440" y="306"/>
                  </a:cubicBezTo>
                  <a:cubicBezTo>
                    <a:pt x="482" y="285"/>
                    <a:pt x="524" y="222"/>
                    <a:pt x="524" y="160"/>
                  </a:cubicBezTo>
                  <a:cubicBezTo>
                    <a:pt x="524" y="97"/>
                    <a:pt x="482" y="76"/>
                    <a:pt x="461" y="55"/>
                  </a:cubicBezTo>
                  <a:cubicBezTo>
                    <a:pt x="435" y="15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FF8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9;p52"/>
            <p:cNvSpPr/>
            <p:nvPr/>
          </p:nvSpPr>
          <p:spPr>
            <a:xfrm>
              <a:off x="2244650" y="6385500"/>
              <a:ext cx="18675" cy="14700"/>
            </a:xfrm>
            <a:custGeom>
              <a:avLst/>
              <a:gdLst/>
              <a:ahLst/>
              <a:cxnLst/>
              <a:rect l="l" t="t" r="r" b="b"/>
              <a:pathLst>
                <a:path w="747" h="588" extrusionOk="0">
                  <a:moveTo>
                    <a:pt x="376" y="1"/>
                  </a:moveTo>
                  <a:cubicBezTo>
                    <a:pt x="369" y="1"/>
                    <a:pt x="363" y="1"/>
                    <a:pt x="356" y="1"/>
                  </a:cubicBezTo>
                  <a:cubicBezTo>
                    <a:pt x="0" y="22"/>
                    <a:pt x="21" y="587"/>
                    <a:pt x="377" y="587"/>
                  </a:cubicBezTo>
                  <a:cubicBezTo>
                    <a:pt x="747" y="546"/>
                    <a:pt x="733" y="1"/>
                    <a:pt x="376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50;p52"/>
            <p:cNvSpPr/>
            <p:nvPr/>
          </p:nvSpPr>
          <p:spPr>
            <a:xfrm>
              <a:off x="2298525" y="6341575"/>
              <a:ext cx="22500" cy="19400"/>
            </a:xfrm>
            <a:custGeom>
              <a:avLst/>
              <a:gdLst/>
              <a:ahLst/>
              <a:cxnLst/>
              <a:rect l="l" t="t" r="r" b="b"/>
              <a:pathLst>
                <a:path w="900" h="776" extrusionOk="0">
                  <a:moveTo>
                    <a:pt x="502" y="1"/>
                  </a:moveTo>
                  <a:cubicBezTo>
                    <a:pt x="482" y="1"/>
                    <a:pt x="419" y="1"/>
                    <a:pt x="398" y="43"/>
                  </a:cubicBezTo>
                  <a:cubicBezTo>
                    <a:pt x="293" y="64"/>
                    <a:pt x="189" y="64"/>
                    <a:pt x="105" y="168"/>
                  </a:cubicBezTo>
                  <a:cubicBezTo>
                    <a:pt x="63" y="252"/>
                    <a:pt x="0" y="315"/>
                    <a:pt x="0" y="419"/>
                  </a:cubicBezTo>
                  <a:cubicBezTo>
                    <a:pt x="0" y="482"/>
                    <a:pt x="21" y="566"/>
                    <a:pt x="63" y="608"/>
                  </a:cubicBezTo>
                  <a:cubicBezTo>
                    <a:pt x="105" y="691"/>
                    <a:pt x="189" y="733"/>
                    <a:pt x="293" y="775"/>
                  </a:cubicBezTo>
                  <a:lnTo>
                    <a:pt x="523" y="775"/>
                  </a:lnTo>
                  <a:cubicBezTo>
                    <a:pt x="628" y="775"/>
                    <a:pt x="712" y="712"/>
                    <a:pt x="795" y="629"/>
                  </a:cubicBezTo>
                  <a:cubicBezTo>
                    <a:pt x="879" y="566"/>
                    <a:pt x="900" y="482"/>
                    <a:pt x="900" y="377"/>
                  </a:cubicBezTo>
                  <a:cubicBezTo>
                    <a:pt x="900" y="273"/>
                    <a:pt x="837" y="168"/>
                    <a:pt x="774" y="105"/>
                  </a:cubicBezTo>
                  <a:cubicBezTo>
                    <a:pt x="712" y="64"/>
                    <a:pt x="586" y="1"/>
                    <a:pt x="502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51;p52"/>
            <p:cNvSpPr/>
            <p:nvPr/>
          </p:nvSpPr>
          <p:spPr>
            <a:xfrm>
              <a:off x="2166700" y="6413200"/>
              <a:ext cx="19050" cy="14200"/>
            </a:xfrm>
            <a:custGeom>
              <a:avLst/>
              <a:gdLst/>
              <a:ahLst/>
              <a:cxnLst/>
              <a:rect l="l" t="t" r="r" b="b"/>
              <a:pathLst>
                <a:path w="762" h="568" extrusionOk="0">
                  <a:moveTo>
                    <a:pt x="396" y="0"/>
                  </a:moveTo>
                  <a:cubicBezTo>
                    <a:pt x="383" y="0"/>
                    <a:pt x="370" y="1"/>
                    <a:pt x="356" y="2"/>
                  </a:cubicBezTo>
                  <a:cubicBezTo>
                    <a:pt x="7" y="23"/>
                    <a:pt x="1" y="568"/>
                    <a:pt x="377" y="568"/>
                  </a:cubicBezTo>
                  <a:cubicBezTo>
                    <a:pt x="384" y="568"/>
                    <a:pt x="391" y="568"/>
                    <a:pt x="398" y="567"/>
                  </a:cubicBezTo>
                  <a:cubicBezTo>
                    <a:pt x="762" y="547"/>
                    <a:pt x="755" y="0"/>
                    <a:pt x="396" y="0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52;p52"/>
            <p:cNvSpPr/>
            <p:nvPr/>
          </p:nvSpPr>
          <p:spPr>
            <a:xfrm>
              <a:off x="2314200" y="6411150"/>
              <a:ext cx="19925" cy="22000"/>
            </a:xfrm>
            <a:custGeom>
              <a:avLst/>
              <a:gdLst/>
              <a:ahLst/>
              <a:cxnLst/>
              <a:rect l="l" t="t" r="r" b="b"/>
              <a:pathLst>
                <a:path w="797" h="880" extrusionOk="0">
                  <a:moveTo>
                    <a:pt x="378" y="1"/>
                  </a:moveTo>
                  <a:cubicBezTo>
                    <a:pt x="273" y="1"/>
                    <a:pt x="189" y="43"/>
                    <a:pt x="147" y="105"/>
                  </a:cubicBezTo>
                  <a:cubicBezTo>
                    <a:pt x="1" y="210"/>
                    <a:pt x="22" y="398"/>
                    <a:pt x="22" y="524"/>
                  </a:cubicBezTo>
                  <a:cubicBezTo>
                    <a:pt x="22" y="733"/>
                    <a:pt x="210" y="880"/>
                    <a:pt x="419" y="880"/>
                  </a:cubicBezTo>
                  <a:cubicBezTo>
                    <a:pt x="608" y="880"/>
                    <a:pt x="796" y="712"/>
                    <a:pt x="796" y="503"/>
                  </a:cubicBezTo>
                  <a:cubicBezTo>
                    <a:pt x="775" y="356"/>
                    <a:pt x="775" y="189"/>
                    <a:pt x="629" y="105"/>
                  </a:cubicBezTo>
                  <a:cubicBezTo>
                    <a:pt x="545" y="43"/>
                    <a:pt x="482" y="1"/>
                    <a:pt x="378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53;p52"/>
            <p:cNvSpPr/>
            <p:nvPr/>
          </p:nvSpPr>
          <p:spPr>
            <a:xfrm>
              <a:off x="1671850" y="5706975"/>
              <a:ext cx="1011175" cy="643225"/>
            </a:xfrm>
            <a:custGeom>
              <a:avLst/>
              <a:gdLst/>
              <a:ahLst/>
              <a:cxnLst/>
              <a:rect l="l" t="t" r="r" b="b"/>
              <a:pathLst>
                <a:path w="40447" h="25729" extrusionOk="0">
                  <a:moveTo>
                    <a:pt x="15494" y="1"/>
                  </a:moveTo>
                  <a:cubicBezTo>
                    <a:pt x="14762" y="1"/>
                    <a:pt x="14066" y="112"/>
                    <a:pt x="13517" y="318"/>
                  </a:cubicBezTo>
                  <a:cubicBezTo>
                    <a:pt x="12074" y="841"/>
                    <a:pt x="10358" y="2013"/>
                    <a:pt x="10525" y="3603"/>
                  </a:cubicBezTo>
                  <a:cubicBezTo>
                    <a:pt x="10504" y="3687"/>
                    <a:pt x="10881" y="4210"/>
                    <a:pt x="10839" y="4315"/>
                  </a:cubicBezTo>
                  <a:cubicBezTo>
                    <a:pt x="10827" y="4316"/>
                    <a:pt x="10814" y="4316"/>
                    <a:pt x="10802" y="4316"/>
                  </a:cubicBezTo>
                  <a:cubicBezTo>
                    <a:pt x="10415" y="4316"/>
                    <a:pt x="10325" y="3770"/>
                    <a:pt x="10030" y="3770"/>
                  </a:cubicBezTo>
                  <a:cubicBezTo>
                    <a:pt x="9984" y="3770"/>
                    <a:pt x="9934" y="3783"/>
                    <a:pt x="9877" y="3813"/>
                  </a:cubicBezTo>
                  <a:cubicBezTo>
                    <a:pt x="9730" y="3624"/>
                    <a:pt x="9521" y="3478"/>
                    <a:pt x="9249" y="3352"/>
                  </a:cubicBezTo>
                  <a:cubicBezTo>
                    <a:pt x="8988" y="3213"/>
                    <a:pt x="8710" y="3150"/>
                    <a:pt x="8425" y="3150"/>
                  </a:cubicBezTo>
                  <a:cubicBezTo>
                    <a:pt x="7087" y="3150"/>
                    <a:pt x="5615" y="4538"/>
                    <a:pt x="5253" y="5884"/>
                  </a:cubicBezTo>
                  <a:cubicBezTo>
                    <a:pt x="5064" y="6554"/>
                    <a:pt x="5190" y="7181"/>
                    <a:pt x="5566" y="7704"/>
                  </a:cubicBezTo>
                  <a:cubicBezTo>
                    <a:pt x="5504" y="7788"/>
                    <a:pt x="5504" y="8688"/>
                    <a:pt x="5462" y="8751"/>
                  </a:cubicBezTo>
                  <a:cubicBezTo>
                    <a:pt x="3683" y="9420"/>
                    <a:pt x="2051" y="9985"/>
                    <a:pt x="2574" y="11973"/>
                  </a:cubicBezTo>
                  <a:cubicBezTo>
                    <a:pt x="2784" y="12768"/>
                    <a:pt x="3202" y="13396"/>
                    <a:pt x="3767" y="13919"/>
                  </a:cubicBezTo>
                  <a:cubicBezTo>
                    <a:pt x="3662" y="14274"/>
                    <a:pt x="3579" y="14672"/>
                    <a:pt x="3516" y="15028"/>
                  </a:cubicBezTo>
                  <a:lnTo>
                    <a:pt x="3516" y="15132"/>
                  </a:lnTo>
                  <a:cubicBezTo>
                    <a:pt x="1" y="15739"/>
                    <a:pt x="900" y="17706"/>
                    <a:pt x="1884" y="19631"/>
                  </a:cubicBezTo>
                  <a:cubicBezTo>
                    <a:pt x="2051" y="20008"/>
                    <a:pt x="1089" y="21786"/>
                    <a:pt x="1424" y="21995"/>
                  </a:cubicBezTo>
                  <a:cubicBezTo>
                    <a:pt x="1591" y="22602"/>
                    <a:pt x="3516" y="23355"/>
                    <a:pt x="3913" y="23857"/>
                  </a:cubicBezTo>
                  <a:cubicBezTo>
                    <a:pt x="4297" y="24337"/>
                    <a:pt x="4822" y="24553"/>
                    <a:pt x="5391" y="24553"/>
                  </a:cubicBezTo>
                  <a:cubicBezTo>
                    <a:pt x="5442" y="24553"/>
                    <a:pt x="5494" y="24551"/>
                    <a:pt x="5546" y="24548"/>
                  </a:cubicBezTo>
                  <a:cubicBezTo>
                    <a:pt x="5727" y="24401"/>
                    <a:pt x="5798" y="24243"/>
                    <a:pt x="5965" y="24243"/>
                  </a:cubicBezTo>
                  <a:cubicBezTo>
                    <a:pt x="6202" y="24243"/>
                    <a:pt x="6632" y="24561"/>
                    <a:pt x="7847" y="25678"/>
                  </a:cubicBezTo>
                  <a:cubicBezTo>
                    <a:pt x="7884" y="25715"/>
                    <a:pt x="7930" y="25728"/>
                    <a:pt x="7981" y="25728"/>
                  </a:cubicBezTo>
                  <a:cubicBezTo>
                    <a:pt x="8103" y="25728"/>
                    <a:pt x="8252" y="25651"/>
                    <a:pt x="8370" y="25636"/>
                  </a:cubicBezTo>
                  <a:cubicBezTo>
                    <a:pt x="8391" y="25552"/>
                    <a:pt x="8412" y="25489"/>
                    <a:pt x="8412" y="25427"/>
                  </a:cubicBezTo>
                  <a:cubicBezTo>
                    <a:pt x="8600" y="24820"/>
                    <a:pt x="8370" y="23460"/>
                    <a:pt x="8684" y="22874"/>
                  </a:cubicBezTo>
                  <a:cubicBezTo>
                    <a:pt x="8831" y="22623"/>
                    <a:pt x="8935" y="22456"/>
                    <a:pt x="9123" y="22225"/>
                  </a:cubicBezTo>
                  <a:cubicBezTo>
                    <a:pt x="9103" y="22142"/>
                    <a:pt x="9165" y="22079"/>
                    <a:pt x="9312" y="22016"/>
                  </a:cubicBezTo>
                  <a:cubicBezTo>
                    <a:pt x="9333" y="21995"/>
                    <a:pt x="9354" y="21974"/>
                    <a:pt x="9375" y="21974"/>
                  </a:cubicBezTo>
                  <a:cubicBezTo>
                    <a:pt x="9396" y="21947"/>
                    <a:pt x="9426" y="21936"/>
                    <a:pt x="9462" y="21936"/>
                  </a:cubicBezTo>
                  <a:cubicBezTo>
                    <a:pt x="9655" y="21936"/>
                    <a:pt x="10028" y="22259"/>
                    <a:pt x="10218" y="22259"/>
                  </a:cubicBezTo>
                  <a:cubicBezTo>
                    <a:pt x="10239" y="22259"/>
                    <a:pt x="10258" y="22255"/>
                    <a:pt x="10274" y="22246"/>
                  </a:cubicBezTo>
                  <a:cubicBezTo>
                    <a:pt x="10389" y="22189"/>
                    <a:pt x="10511" y="22157"/>
                    <a:pt x="10631" y="22157"/>
                  </a:cubicBezTo>
                  <a:cubicBezTo>
                    <a:pt x="10730" y="22157"/>
                    <a:pt x="10829" y="22178"/>
                    <a:pt x="10923" y="22225"/>
                  </a:cubicBezTo>
                  <a:cubicBezTo>
                    <a:pt x="10923" y="22204"/>
                    <a:pt x="10923" y="22163"/>
                    <a:pt x="10944" y="22163"/>
                  </a:cubicBezTo>
                  <a:cubicBezTo>
                    <a:pt x="11111" y="22204"/>
                    <a:pt x="11300" y="22225"/>
                    <a:pt x="11425" y="22225"/>
                  </a:cubicBezTo>
                  <a:cubicBezTo>
                    <a:pt x="11497" y="22231"/>
                    <a:pt x="11566" y="22233"/>
                    <a:pt x="11633" y="22233"/>
                  </a:cubicBezTo>
                  <a:cubicBezTo>
                    <a:pt x="12620" y="22233"/>
                    <a:pt x="12963" y="21669"/>
                    <a:pt x="13748" y="21179"/>
                  </a:cubicBezTo>
                  <a:cubicBezTo>
                    <a:pt x="13762" y="21181"/>
                    <a:pt x="13780" y="21182"/>
                    <a:pt x="13803" y="21182"/>
                  </a:cubicBezTo>
                  <a:cubicBezTo>
                    <a:pt x="14071" y="21182"/>
                    <a:pt x="14869" y="21071"/>
                    <a:pt x="15024" y="21033"/>
                  </a:cubicBezTo>
                  <a:cubicBezTo>
                    <a:pt x="15924" y="20740"/>
                    <a:pt x="16028" y="19819"/>
                    <a:pt x="16593" y="19108"/>
                  </a:cubicBezTo>
                  <a:cubicBezTo>
                    <a:pt x="16991" y="19254"/>
                    <a:pt x="17911" y="19463"/>
                    <a:pt x="18330" y="19484"/>
                  </a:cubicBezTo>
                  <a:cubicBezTo>
                    <a:pt x="18337" y="19485"/>
                    <a:pt x="18344" y="19485"/>
                    <a:pt x="18351" y="19485"/>
                  </a:cubicBezTo>
                  <a:cubicBezTo>
                    <a:pt x="18892" y="19485"/>
                    <a:pt x="19613" y="18688"/>
                    <a:pt x="20150" y="18564"/>
                  </a:cubicBezTo>
                  <a:cubicBezTo>
                    <a:pt x="20212" y="18547"/>
                    <a:pt x="20272" y="18539"/>
                    <a:pt x="20331" y="18539"/>
                  </a:cubicBezTo>
                  <a:cubicBezTo>
                    <a:pt x="20774" y="18539"/>
                    <a:pt x="21119" y="18971"/>
                    <a:pt x="21424" y="18971"/>
                  </a:cubicBezTo>
                  <a:cubicBezTo>
                    <a:pt x="21526" y="18971"/>
                    <a:pt x="21624" y="18923"/>
                    <a:pt x="21719" y="18794"/>
                  </a:cubicBezTo>
                  <a:cubicBezTo>
                    <a:pt x="22138" y="19463"/>
                    <a:pt x="22745" y="19840"/>
                    <a:pt x="23707" y="19882"/>
                  </a:cubicBezTo>
                  <a:cubicBezTo>
                    <a:pt x="23720" y="19882"/>
                    <a:pt x="23733" y="19882"/>
                    <a:pt x="23746" y="19882"/>
                  </a:cubicBezTo>
                  <a:cubicBezTo>
                    <a:pt x="24735" y="19882"/>
                    <a:pt x="25641" y="19098"/>
                    <a:pt x="26302" y="18334"/>
                  </a:cubicBezTo>
                  <a:cubicBezTo>
                    <a:pt x="26490" y="18438"/>
                    <a:pt x="26720" y="18522"/>
                    <a:pt x="26950" y="18564"/>
                  </a:cubicBezTo>
                  <a:cubicBezTo>
                    <a:pt x="27224" y="18628"/>
                    <a:pt x="27488" y="18659"/>
                    <a:pt x="27742" y="18659"/>
                  </a:cubicBezTo>
                  <a:cubicBezTo>
                    <a:pt x="28556" y="18659"/>
                    <a:pt x="29264" y="18347"/>
                    <a:pt x="29838" y="17852"/>
                  </a:cubicBezTo>
                  <a:cubicBezTo>
                    <a:pt x="30101" y="18060"/>
                    <a:pt x="30391" y="18158"/>
                    <a:pt x="30679" y="18158"/>
                  </a:cubicBezTo>
                  <a:cubicBezTo>
                    <a:pt x="30826" y="18158"/>
                    <a:pt x="30973" y="18132"/>
                    <a:pt x="31114" y="18083"/>
                  </a:cubicBezTo>
                  <a:cubicBezTo>
                    <a:pt x="31219" y="18271"/>
                    <a:pt x="31323" y="18438"/>
                    <a:pt x="31512" y="18564"/>
                  </a:cubicBezTo>
                  <a:cubicBezTo>
                    <a:pt x="32132" y="19091"/>
                    <a:pt x="32799" y="19308"/>
                    <a:pt x="33538" y="19308"/>
                  </a:cubicBezTo>
                  <a:cubicBezTo>
                    <a:pt x="33795" y="19308"/>
                    <a:pt x="34061" y="19282"/>
                    <a:pt x="34336" y="19233"/>
                  </a:cubicBezTo>
                  <a:cubicBezTo>
                    <a:pt x="34420" y="19212"/>
                    <a:pt x="34483" y="19212"/>
                    <a:pt x="34567" y="19191"/>
                  </a:cubicBezTo>
                  <a:cubicBezTo>
                    <a:pt x="34588" y="19296"/>
                    <a:pt x="34567" y="19380"/>
                    <a:pt x="34588" y="19422"/>
                  </a:cubicBezTo>
                  <a:cubicBezTo>
                    <a:pt x="34671" y="19735"/>
                    <a:pt x="35613" y="20238"/>
                    <a:pt x="35801" y="21535"/>
                  </a:cubicBezTo>
                  <a:cubicBezTo>
                    <a:pt x="35801" y="21535"/>
                    <a:pt x="38417" y="21263"/>
                    <a:pt x="39044" y="20154"/>
                  </a:cubicBezTo>
                  <a:cubicBezTo>
                    <a:pt x="39505" y="19338"/>
                    <a:pt x="38312" y="18752"/>
                    <a:pt x="37873" y="18145"/>
                  </a:cubicBezTo>
                  <a:cubicBezTo>
                    <a:pt x="38751" y="17748"/>
                    <a:pt x="40425" y="16555"/>
                    <a:pt x="39714" y="15634"/>
                  </a:cubicBezTo>
                  <a:cubicBezTo>
                    <a:pt x="39651" y="15509"/>
                    <a:pt x="39567" y="15404"/>
                    <a:pt x="39463" y="15300"/>
                  </a:cubicBezTo>
                  <a:cubicBezTo>
                    <a:pt x="39379" y="15132"/>
                    <a:pt x="38877" y="14651"/>
                    <a:pt x="38521" y="14128"/>
                  </a:cubicBezTo>
                  <a:cubicBezTo>
                    <a:pt x="38919" y="13877"/>
                    <a:pt x="39484" y="13751"/>
                    <a:pt x="39651" y="13312"/>
                  </a:cubicBezTo>
                  <a:cubicBezTo>
                    <a:pt x="40028" y="12287"/>
                    <a:pt x="40446" y="11471"/>
                    <a:pt x="39567" y="10613"/>
                  </a:cubicBezTo>
                  <a:cubicBezTo>
                    <a:pt x="38781" y="9842"/>
                    <a:pt x="37871" y="8961"/>
                    <a:pt x="37008" y="8961"/>
                  </a:cubicBezTo>
                  <a:cubicBezTo>
                    <a:pt x="36746" y="8961"/>
                    <a:pt x="36489" y="9042"/>
                    <a:pt x="36240" y="9232"/>
                  </a:cubicBezTo>
                  <a:cubicBezTo>
                    <a:pt x="36128" y="9315"/>
                    <a:pt x="36017" y="9330"/>
                    <a:pt x="35912" y="9330"/>
                  </a:cubicBezTo>
                  <a:cubicBezTo>
                    <a:pt x="35851" y="9330"/>
                    <a:pt x="35792" y="9325"/>
                    <a:pt x="35735" y="9325"/>
                  </a:cubicBezTo>
                  <a:cubicBezTo>
                    <a:pt x="35615" y="9325"/>
                    <a:pt x="35503" y="9347"/>
                    <a:pt x="35404" y="9483"/>
                  </a:cubicBezTo>
                  <a:cubicBezTo>
                    <a:pt x="35376" y="9467"/>
                    <a:pt x="35349" y="9459"/>
                    <a:pt x="35323" y="9459"/>
                  </a:cubicBezTo>
                  <a:cubicBezTo>
                    <a:pt x="35045" y="9459"/>
                    <a:pt x="34850" y="10311"/>
                    <a:pt x="34546" y="10311"/>
                  </a:cubicBezTo>
                  <a:cubicBezTo>
                    <a:pt x="34512" y="10311"/>
                    <a:pt x="34477" y="10301"/>
                    <a:pt x="34441" y="10278"/>
                  </a:cubicBezTo>
                  <a:cubicBezTo>
                    <a:pt x="34964" y="9378"/>
                    <a:pt x="35592" y="8604"/>
                    <a:pt x="35948" y="7600"/>
                  </a:cubicBezTo>
                  <a:cubicBezTo>
                    <a:pt x="36324" y="6554"/>
                    <a:pt x="36261" y="5256"/>
                    <a:pt x="35780" y="4294"/>
                  </a:cubicBezTo>
                  <a:cubicBezTo>
                    <a:pt x="34978" y="2690"/>
                    <a:pt x="32849" y="1615"/>
                    <a:pt x="30984" y="1615"/>
                  </a:cubicBezTo>
                  <a:cubicBezTo>
                    <a:pt x="30416" y="1615"/>
                    <a:pt x="29872" y="1715"/>
                    <a:pt x="29398" y="1929"/>
                  </a:cubicBezTo>
                  <a:cubicBezTo>
                    <a:pt x="29043" y="2097"/>
                    <a:pt x="27955" y="2725"/>
                    <a:pt x="27662" y="2955"/>
                  </a:cubicBezTo>
                  <a:cubicBezTo>
                    <a:pt x="26541" y="1587"/>
                    <a:pt x="25208" y="522"/>
                    <a:pt x="23767" y="522"/>
                  </a:cubicBezTo>
                  <a:cubicBezTo>
                    <a:pt x="23137" y="522"/>
                    <a:pt x="22486" y="726"/>
                    <a:pt x="21824" y="1197"/>
                  </a:cubicBezTo>
                  <a:cubicBezTo>
                    <a:pt x="21800" y="1196"/>
                    <a:pt x="21776" y="1196"/>
                    <a:pt x="21752" y="1196"/>
                  </a:cubicBezTo>
                  <a:cubicBezTo>
                    <a:pt x="21206" y="1196"/>
                    <a:pt x="20610" y="1416"/>
                    <a:pt x="20129" y="1637"/>
                  </a:cubicBezTo>
                  <a:cubicBezTo>
                    <a:pt x="19774" y="1804"/>
                    <a:pt x="20255" y="2976"/>
                    <a:pt x="19983" y="3269"/>
                  </a:cubicBezTo>
                  <a:cubicBezTo>
                    <a:pt x="19983" y="2746"/>
                    <a:pt x="19899" y="2243"/>
                    <a:pt x="19690" y="1846"/>
                  </a:cubicBezTo>
                  <a:cubicBezTo>
                    <a:pt x="18952" y="558"/>
                    <a:pt x="17134" y="1"/>
                    <a:pt x="15494" y="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054;p52"/>
            <p:cNvSpPr/>
            <p:nvPr/>
          </p:nvSpPr>
          <p:spPr>
            <a:xfrm>
              <a:off x="2006625" y="6346825"/>
              <a:ext cx="35600" cy="47325"/>
            </a:xfrm>
            <a:custGeom>
              <a:avLst/>
              <a:gdLst/>
              <a:ahLst/>
              <a:cxnLst/>
              <a:rect l="l" t="t" r="r" b="b"/>
              <a:pathLst>
                <a:path w="1424" h="1893" extrusionOk="0">
                  <a:moveTo>
                    <a:pt x="823" y="1"/>
                  </a:moveTo>
                  <a:cubicBezTo>
                    <a:pt x="625" y="1"/>
                    <a:pt x="437" y="93"/>
                    <a:pt x="315" y="230"/>
                  </a:cubicBezTo>
                  <a:cubicBezTo>
                    <a:pt x="43" y="565"/>
                    <a:pt x="1" y="921"/>
                    <a:pt x="22" y="1318"/>
                  </a:cubicBezTo>
                  <a:cubicBezTo>
                    <a:pt x="41" y="1639"/>
                    <a:pt x="366" y="1892"/>
                    <a:pt x="676" y="1892"/>
                  </a:cubicBezTo>
                  <a:cubicBezTo>
                    <a:pt x="709" y="1892"/>
                    <a:pt x="742" y="1889"/>
                    <a:pt x="775" y="1883"/>
                  </a:cubicBezTo>
                  <a:cubicBezTo>
                    <a:pt x="1110" y="1841"/>
                    <a:pt x="1424" y="1465"/>
                    <a:pt x="1361" y="1130"/>
                  </a:cubicBezTo>
                  <a:cubicBezTo>
                    <a:pt x="1319" y="1088"/>
                    <a:pt x="1319" y="1004"/>
                    <a:pt x="1319" y="942"/>
                  </a:cubicBezTo>
                  <a:cubicBezTo>
                    <a:pt x="1403" y="816"/>
                    <a:pt x="1424" y="691"/>
                    <a:pt x="1424" y="523"/>
                  </a:cubicBezTo>
                  <a:cubicBezTo>
                    <a:pt x="1424" y="314"/>
                    <a:pt x="1256" y="105"/>
                    <a:pt x="1047" y="42"/>
                  </a:cubicBezTo>
                  <a:cubicBezTo>
                    <a:pt x="973" y="13"/>
                    <a:pt x="897" y="1"/>
                    <a:pt x="8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055;p52"/>
            <p:cNvSpPr/>
            <p:nvPr/>
          </p:nvSpPr>
          <p:spPr>
            <a:xfrm>
              <a:off x="2418825" y="6301575"/>
              <a:ext cx="34025" cy="50500"/>
            </a:xfrm>
            <a:custGeom>
              <a:avLst/>
              <a:gdLst/>
              <a:ahLst/>
              <a:cxnLst/>
              <a:rect l="l" t="t" r="r" b="b"/>
              <a:pathLst>
                <a:path w="1361" h="2020" extrusionOk="0">
                  <a:moveTo>
                    <a:pt x="683" y="0"/>
                  </a:moveTo>
                  <a:cubicBezTo>
                    <a:pt x="445" y="0"/>
                    <a:pt x="210" y="136"/>
                    <a:pt x="147" y="408"/>
                  </a:cubicBezTo>
                  <a:cubicBezTo>
                    <a:pt x="63" y="722"/>
                    <a:pt x="1" y="1036"/>
                    <a:pt x="1" y="1350"/>
                  </a:cubicBezTo>
                  <a:cubicBezTo>
                    <a:pt x="1" y="1705"/>
                    <a:pt x="315" y="2019"/>
                    <a:pt x="691" y="2019"/>
                  </a:cubicBezTo>
                  <a:cubicBezTo>
                    <a:pt x="1047" y="2019"/>
                    <a:pt x="1361" y="1705"/>
                    <a:pt x="1361" y="1350"/>
                  </a:cubicBezTo>
                  <a:cubicBezTo>
                    <a:pt x="1361" y="1036"/>
                    <a:pt x="1319" y="722"/>
                    <a:pt x="1235" y="408"/>
                  </a:cubicBezTo>
                  <a:cubicBezTo>
                    <a:pt x="1162" y="136"/>
                    <a:pt x="921" y="0"/>
                    <a:pt x="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56;p52"/>
            <p:cNvSpPr/>
            <p:nvPr/>
          </p:nvSpPr>
          <p:spPr>
            <a:xfrm>
              <a:off x="1688075" y="5693675"/>
              <a:ext cx="1002275" cy="1756875"/>
            </a:xfrm>
            <a:custGeom>
              <a:avLst/>
              <a:gdLst/>
              <a:ahLst/>
              <a:cxnLst/>
              <a:rect l="l" t="t" r="r" b="b"/>
              <a:pathLst>
                <a:path w="40091" h="70275" extrusionOk="0">
                  <a:moveTo>
                    <a:pt x="18853" y="3466"/>
                  </a:moveTo>
                  <a:lnTo>
                    <a:pt x="18853" y="3466"/>
                  </a:lnTo>
                  <a:cubicBezTo>
                    <a:pt x="18957" y="3884"/>
                    <a:pt x="18978" y="4261"/>
                    <a:pt x="18769" y="4617"/>
                  </a:cubicBezTo>
                  <a:cubicBezTo>
                    <a:pt x="18735" y="4668"/>
                    <a:pt x="18590" y="4733"/>
                    <a:pt x="18492" y="4733"/>
                  </a:cubicBezTo>
                  <a:cubicBezTo>
                    <a:pt x="18470" y="4733"/>
                    <a:pt x="18450" y="4729"/>
                    <a:pt x="18434" y="4721"/>
                  </a:cubicBezTo>
                  <a:cubicBezTo>
                    <a:pt x="18350" y="4638"/>
                    <a:pt x="18392" y="4324"/>
                    <a:pt x="18413" y="4219"/>
                  </a:cubicBezTo>
                  <a:cubicBezTo>
                    <a:pt x="18497" y="3989"/>
                    <a:pt x="18643" y="3717"/>
                    <a:pt x="18853" y="3466"/>
                  </a:cubicBezTo>
                  <a:close/>
                  <a:moveTo>
                    <a:pt x="9604" y="4638"/>
                  </a:moveTo>
                  <a:lnTo>
                    <a:pt x="9604" y="4638"/>
                  </a:lnTo>
                  <a:cubicBezTo>
                    <a:pt x="9855" y="4826"/>
                    <a:pt x="10127" y="5035"/>
                    <a:pt x="10274" y="5265"/>
                  </a:cubicBezTo>
                  <a:cubicBezTo>
                    <a:pt x="10337" y="5349"/>
                    <a:pt x="10420" y="5475"/>
                    <a:pt x="10358" y="5558"/>
                  </a:cubicBezTo>
                  <a:cubicBezTo>
                    <a:pt x="10276" y="5646"/>
                    <a:pt x="10182" y="5684"/>
                    <a:pt x="10088" y="5684"/>
                  </a:cubicBezTo>
                  <a:cubicBezTo>
                    <a:pt x="9891" y="5684"/>
                    <a:pt x="9696" y="5519"/>
                    <a:pt x="9625" y="5307"/>
                  </a:cubicBezTo>
                  <a:cubicBezTo>
                    <a:pt x="9542" y="5098"/>
                    <a:pt x="9542" y="4868"/>
                    <a:pt x="9604" y="4638"/>
                  </a:cubicBezTo>
                  <a:close/>
                  <a:moveTo>
                    <a:pt x="27013" y="3926"/>
                  </a:moveTo>
                  <a:cubicBezTo>
                    <a:pt x="27306" y="4324"/>
                    <a:pt x="27536" y="4742"/>
                    <a:pt x="27682" y="5265"/>
                  </a:cubicBezTo>
                  <a:cubicBezTo>
                    <a:pt x="27850" y="5726"/>
                    <a:pt x="27913" y="6332"/>
                    <a:pt x="27682" y="6835"/>
                  </a:cubicBezTo>
                  <a:cubicBezTo>
                    <a:pt x="27620" y="7044"/>
                    <a:pt x="27452" y="7232"/>
                    <a:pt x="27243" y="7295"/>
                  </a:cubicBezTo>
                  <a:cubicBezTo>
                    <a:pt x="27215" y="7306"/>
                    <a:pt x="27186" y="7311"/>
                    <a:pt x="27156" y="7311"/>
                  </a:cubicBezTo>
                  <a:cubicBezTo>
                    <a:pt x="26904" y="7311"/>
                    <a:pt x="26627" y="6940"/>
                    <a:pt x="26552" y="6772"/>
                  </a:cubicBezTo>
                  <a:cubicBezTo>
                    <a:pt x="26029" y="5893"/>
                    <a:pt x="26364" y="4742"/>
                    <a:pt x="26971" y="4010"/>
                  </a:cubicBezTo>
                  <a:cubicBezTo>
                    <a:pt x="26992" y="3989"/>
                    <a:pt x="27013" y="3947"/>
                    <a:pt x="27013" y="3926"/>
                  </a:cubicBezTo>
                  <a:close/>
                  <a:moveTo>
                    <a:pt x="30005" y="15099"/>
                  </a:moveTo>
                  <a:cubicBezTo>
                    <a:pt x="30047" y="15099"/>
                    <a:pt x="29963" y="15622"/>
                    <a:pt x="29963" y="15664"/>
                  </a:cubicBezTo>
                  <a:cubicBezTo>
                    <a:pt x="29900" y="15978"/>
                    <a:pt x="29796" y="16271"/>
                    <a:pt x="29628" y="16564"/>
                  </a:cubicBezTo>
                  <a:cubicBezTo>
                    <a:pt x="29586" y="16187"/>
                    <a:pt x="29586" y="15832"/>
                    <a:pt x="29754" y="15518"/>
                  </a:cubicBezTo>
                  <a:cubicBezTo>
                    <a:pt x="29837" y="15371"/>
                    <a:pt x="29858" y="15099"/>
                    <a:pt x="30005" y="15099"/>
                  </a:cubicBezTo>
                  <a:close/>
                  <a:moveTo>
                    <a:pt x="25088" y="14555"/>
                  </a:moveTo>
                  <a:cubicBezTo>
                    <a:pt x="25423" y="14827"/>
                    <a:pt x="25506" y="15560"/>
                    <a:pt x="25527" y="15957"/>
                  </a:cubicBezTo>
                  <a:cubicBezTo>
                    <a:pt x="25548" y="16355"/>
                    <a:pt x="25548" y="16690"/>
                    <a:pt x="25506" y="17003"/>
                  </a:cubicBezTo>
                  <a:cubicBezTo>
                    <a:pt x="25234" y="16355"/>
                    <a:pt x="25109" y="15622"/>
                    <a:pt x="25088" y="15120"/>
                  </a:cubicBezTo>
                  <a:lnTo>
                    <a:pt x="25088" y="14660"/>
                  </a:lnTo>
                  <a:lnTo>
                    <a:pt x="25088" y="14555"/>
                  </a:lnTo>
                  <a:close/>
                  <a:moveTo>
                    <a:pt x="19792" y="16219"/>
                  </a:moveTo>
                  <a:cubicBezTo>
                    <a:pt x="19843" y="16219"/>
                    <a:pt x="19906" y="16236"/>
                    <a:pt x="19982" y="16271"/>
                  </a:cubicBezTo>
                  <a:cubicBezTo>
                    <a:pt x="20401" y="16480"/>
                    <a:pt x="20652" y="16899"/>
                    <a:pt x="20443" y="17338"/>
                  </a:cubicBezTo>
                  <a:cubicBezTo>
                    <a:pt x="20317" y="17610"/>
                    <a:pt x="20129" y="17840"/>
                    <a:pt x="19920" y="18071"/>
                  </a:cubicBezTo>
                  <a:cubicBezTo>
                    <a:pt x="19794" y="17799"/>
                    <a:pt x="19710" y="17485"/>
                    <a:pt x="19669" y="17192"/>
                  </a:cubicBezTo>
                  <a:cubicBezTo>
                    <a:pt x="19606" y="16982"/>
                    <a:pt x="19606" y="16773"/>
                    <a:pt x="19606" y="16543"/>
                  </a:cubicBezTo>
                  <a:cubicBezTo>
                    <a:pt x="19606" y="16332"/>
                    <a:pt x="19660" y="16219"/>
                    <a:pt x="19792" y="16219"/>
                  </a:cubicBezTo>
                  <a:close/>
                  <a:moveTo>
                    <a:pt x="12576" y="18656"/>
                  </a:moveTo>
                  <a:cubicBezTo>
                    <a:pt x="12596" y="18656"/>
                    <a:pt x="12638" y="18656"/>
                    <a:pt x="12659" y="18677"/>
                  </a:cubicBezTo>
                  <a:cubicBezTo>
                    <a:pt x="12973" y="18803"/>
                    <a:pt x="13224" y="19368"/>
                    <a:pt x="13266" y="19661"/>
                  </a:cubicBezTo>
                  <a:cubicBezTo>
                    <a:pt x="13287" y="19954"/>
                    <a:pt x="13099" y="20288"/>
                    <a:pt x="12952" y="20519"/>
                  </a:cubicBezTo>
                  <a:lnTo>
                    <a:pt x="12910" y="20560"/>
                  </a:lnTo>
                  <a:lnTo>
                    <a:pt x="12868" y="20519"/>
                  </a:lnTo>
                  <a:cubicBezTo>
                    <a:pt x="12638" y="20247"/>
                    <a:pt x="12450" y="19849"/>
                    <a:pt x="12387" y="19431"/>
                  </a:cubicBezTo>
                  <a:cubicBezTo>
                    <a:pt x="12387" y="19431"/>
                    <a:pt x="12324" y="18887"/>
                    <a:pt x="12450" y="18698"/>
                  </a:cubicBezTo>
                  <a:cubicBezTo>
                    <a:pt x="12471" y="18677"/>
                    <a:pt x="12534" y="18656"/>
                    <a:pt x="12576" y="18656"/>
                  </a:cubicBezTo>
                  <a:close/>
                  <a:moveTo>
                    <a:pt x="37454" y="21502"/>
                  </a:moveTo>
                  <a:cubicBezTo>
                    <a:pt x="37893" y="21565"/>
                    <a:pt x="38123" y="21983"/>
                    <a:pt x="38332" y="22360"/>
                  </a:cubicBezTo>
                  <a:cubicBezTo>
                    <a:pt x="38542" y="22862"/>
                    <a:pt x="38625" y="23385"/>
                    <a:pt x="38542" y="23804"/>
                  </a:cubicBezTo>
                  <a:cubicBezTo>
                    <a:pt x="38458" y="24222"/>
                    <a:pt x="38102" y="24515"/>
                    <a:pt x="37788" y="24766"/>
                  </a:cubicBezTo>
                  <a:cubicBezTo>
                    <a:pt x="37747" y="24829"/>
                    <a:pt x="37684" y="24871"/>
                    <a:pt x="37642" y="24913"/>
                  </a:cubicBezTo>
                  <a:cubicBezTo>
                    <a:pt x="37265" y="25247"/>
                    <a:pt x="36805" y="25540"/>
                    <a:pt x="36219" y="25791"/>
                  </a:cubicBezTo>
                  <a:cubicBezTo>
                    <a:pt x="36198" y="25791"/>
                    <a:pt x="36177" y="25812"/>
                    <a:pt x="36177" y="25812"/>
                  </a:cubicBezTo>
                  <a:lnTo>
                    <a:pt x="36094" y="25854"/>
                  </a:lnTo>
                  <a:lnTo>
                    <a:pt x="36094" y="25770"/>
                  </a:lnTo>
                  <a:cubicBezTo>
                    <a:pt x="36094" y="25017"/>
                    <a:pt x="36031" y="24285"/>
                    <a:pt x="35968" y="23406"/>
                  </a:cubicBezTo>
                  <a:cubicBezTo>
                    <a:pt x="35926" y="23092"/>
                    <a:pt x="35905" y="22841"/>
                    <a:pt x="35843" y="22569"/>
                  </a:cubicBezTo>
                  <a:lnTo>
                    <a:pt x="35843" y="22548"/>
                  </a:lnTo>
                  <a:lnTo>
                    <a:pt x="35884" y="22527"/>
                  </a:lnTo>
                  <a:lnTo>
                    <a:pt x="35968" y="22444"/>
                  </a:lnTo>
                  <a:cubicBezTo>
                    <a:pt x="36135" y="22234"/>
                    <a:pt x="36324" y="22025"/>
                    <a:pt x="36512" y="21879"/>
                  </a:cubicBezTo>
                  <a:cubicBezTo>
                    <a:pt x="36680" y="21690"/>
                    <a:pt x="37035" y="21502"/>
                    <a:pt x="37349" y="21502"/>
                  </a:cubicBezTo>
                  <a:close/>
                  <a:moveTo>
                    <a:pt x="14597" y="795"/>
                  </a:moveTo>
                  <a:cubicBezTo>
                    <a:pt x="14861" y="795"/>
                    <a:pt x="15129" y="820"/>
                    <a:pt x="15400" y="871"/>
                  </a:cubicBezTo>
                  <a:cubicBezTo>
                    <a:pt x="16384" y="1081"/>
                    <a:pt x="17430" y="1708"/>
                    <a:pt x="18162" y="2420"/>
                  </a:cubicBezTo>
                  <a:cubicBezTo>
                    <a:pt x="18267" y="2482"/>
                    <a:pt x="18350" y="2587"/>
                    <a:pt x="18434" y="2734"/>
                  </a:cubicBezTo>
                  <a:cubicBezTo>
                    <a:pt x="17932" y="3466"/>
                    <a:pt x="17074" y="4407"/>
                    <a:pt x="17785" y="5286"/>
                  </a:cubicBezTo>
                  <a:cubicBezTo>
                    <a:pt x="17948" y="5502"/>
                    <a:pt x="18188" y="5596"/>
                    <a:pt x="18440" y="5596"/>
                  </a:cubicBezTo>
                  <a:cubicBezTo>
                    <a:pt x="18578" y="5596"/>
                    <a:pt x="18719" y="5568"/>
                    <a:pt x="18853" y="5516"/>
                  </a:cubicBezTo>
                  <a:cubicBezTo>
                    <a:pt x="19250" y="5391"/>
                    <a:pt x="19418" y="5056"/>
                    <a:pt x="19564" y="4721"/>
                  </a:cubicBezTo>
                  <a:cubicBezTo>
                    <a:pt x="19773" y="4156"/>
                    <a:pt x="19669" y="3487"/>
                    <a:pt x="19397" y="2901"/>
                  </a:cubicBezTo>
                  <a:cubicBezTo>
                    <a:pt x="19418" y="2880"/>
                    <a:pt x="19459" y="2880"/>
                    <a:pt x="19459" y="2859"/>
                  </a:cubicBezTo>
                  <a:cubicBezTo>
                    <a:pt x="20296" y="2148"/>
                    <a:pt x="21259" y="1687"/>
                    <a:pt x="22326" y="1583"/>
                  </a:cubicBezTo>
                  <a:cubicBezTo>
                    <a:pt x="22453" y="1567"/>
                    <a:pt x="22579" y="1560"/>
                    <a:pt x="22704" y="1560"/>
                  </a:cubicBezTo>
                  <a:cubicBezTo>
                    <a:pt x="23771" y="1560"/>
                    <a:pt x="24752" y="2092"/>
                    <a:pt x="25632" y="2692"/>
                  </a:cubicBezTo>
                  <a:cubicBezTo>
                    <a:pt x="25883" y="2880"/>
                    <a:pt x="26155" y="3089"/>
                    <a:pt x="26385" y="3298"/>
                  </a:cubicBezTo>
                  <a:cubicBezTo>
                    <a:pt x="26280" y="3424"/>
                    <a:pt x="26176" y="3529"/>
                    <a:pt x="26071" y="3675"/>
                  </a:cubicBezTo>
                  <a:cubicBezTo>
                    <a:pt x="25464" y="4470"/>
                    <a:pt x="25234" y="5495"/>
                    <a:pt x="25423" y="6500"/>
                  </a:cubicBezTo>
                  <a:cubicBezTo>
                    <a:pt x="25547" y="7262"/>
                    <a:pt x="26256" y="8234"/>
                    <a:pt x="27106" y="8234"/>
                  </a:cubicBezTo>
                  <a:cubicBezTo>
                    <a:pt x="27260" y="8234"/>
                    <a:pt x="27418" y="8202"/>
                    <a:pt x="27578" y="8132"/>
                  </a:cubicBezTo>
                  <a:cubicBezTo>
                    <a:pt x="28582" y="7713"/>
                    <a:pt x="28791" y="6542"/>
                    <a:pt x="28624" y="5579"/>
                  </a:cubicBezTo>
                  <a:cubicBezTo>
                    <a:pt x="28498" y="4784"/>
                    <a:pt x="28164" y="4010"/>
                    <a:pt x="27661" y="3361"/>
                  </a:cubicBezTo>
                  <a:cubicBezTo>
                    <a:pt x="28310" y="2901"/>
                    <a:pt x="29105" y="2629"/>
                    <a:pt x="29837" y="2545"/>
                  </a:cubicBezTo>
                  <a:cubicBezTo>
                    <a:pt x="29935" y="2535"/>
                    <a:pt x="30032" y="2530"/>
                    <a:pt x="30131" y="2530"/>
                  </a:cubicBezTo>
                  <a:cubicBezTo>
                    <a:pt x="31197" y="2530"/>
                    <a:pt x="32316" y="3128"/>
                    <a:pt x="33102" y="3780"/>
                  </a:cubicBezTo>
                  <a:cubicBezTo>
                    <a:pt x="33625" y="4219"/>
                    <a:pt x="34043" y="4763"/>
                    <a:pt x="34357" y="5370"/>
                  </a:cubicBezTo>
                  <a:cubicBezTo>
                    <a:pt x="34671" y="5935"/>
                    <a:pt x="34775" y="6709"/>
                    <a:pt x="34880" y="7358"/>
                  </a:cubicBezTo>
                  <a:cubicBezTo>
                    <a:pt x="34943" y="7692"/>
                    <a:pt x="34985" y="8006"/>
                    <a:pt x="34985" y="8341"/>
                  </a:cubicBezTo>
                  <a:cubicBezTo>
                    <a:pt x="34985" y="8550"/>
                    <a:pt x="34943" y="8760"/>
                    <a:pt x="34859" y="9011"/>
                  </a:cubicBezTo>
                  <a:cubicBezTo>
                    <a:pt x="34148" y="9157"/>
                    <a:pt x="33415" y="9638"/>
                    <a:pt x="33415" y="10412"/>
                  </a:cubicBezTo>
                  <a:cubicBezTo>
                    <a:pt x="33415" y="10831"/>
                    <a:pt x="33729" y="11103"/>
                    <a:pt x="34127" y="11145"/>
                  </a:cubicBezTo>
                  <a:cubicBezTo>
                    <a:pt x="34151" y="11148"/>
                    <a:pt x="34175" y="11150"/>
                    <a:pt x="34200" y="11150"/>
                  </a:cubicBezTo>
                  <a:cubicBezTo>
                    <a:pt x="34595" y="11150"/>
                    <a:pt x="34998" y="10690"/>
                    <a:pt x="35215" y="10433"/>
                  </a:cubicBezTo>
                  <a:cubicBezTo>
                    <a:pt x="35382" y="10266"/>
                    <a:pt x="35487" y="10057"/>
                    <a:pt x="35571" y="9848"/>
                  </a:cubicBezTo>
                  <a:cubicBezTo>
                    <a:pt x="35822" y="9848"/>
                    <a:pt x="36094" y="9889"/>
                    <a:pt x="36261" y="9910"/>
                  </a:cubicBezTo>
                  <a:cubicBezTo>
                    <a:pt x="36972" y="10078"/>
                    <a:pt x="37600" y="10475"/>
                    <a:pt x="38123" y="10956"/>
                  </a:cubicBezTo>
                  <a:cubicBezTo>
                    <a:pt x="38646" y="11459"/>
                    <a:pt x="38918" y="12317"/>
                    <a:pt x="38709" y="13028"/>
                  </a:cubicBezTo>
                  <a:cubicBezTo>
                    <a:pt x="38458" y="13760"/>
                    <a:pt x="37558" y="14262"/>
                    <a:pt x="36889" y="14514"/>
                  </a:cubicBezTo>
                  <a:cubicBezTo>
                    <a:pt x="36554" y="14660"/>
                    <a:pt x="36366" y="15099"/>
                    <a:pt x="36659" y="15350"/>
                  </a:cubicBezTo>
                  <a:cubicBezTo>
                    <a:pt x="36868" y="15539"/>
                    <a:pt x="37077" y="15643"/>
                    <a:pt x="37349" y="15748"/>
                  </a:cubicBezTo>
                  <a:cubicBezTo>
                    <a:pt x="37621" y="15853"/>
                    <a:pt x="37872" y="16020"/>
                    <a:pt x="38123" y="16187"/>
                  </a:cubicBezTo>
                  <a:cubicBezTo>
                    <a:pt x="38332" y="16355"/>
                    <a:pt x="38500" y="16501"/>
                    <a:pt x="38625" y="16710"/>
                  </a:cubicBezTo>
                  <a:cubicBezTo>
                    <a:pt x="38730" y="16773"/>
                    <a:pt x="38939" y="17087"/>
                    <a:pt x="38918" y="17171"/>
                  </a:cubicBezTo>
                  <a:cubicBezTo>
                    <a:pt x="38751" y="17443"/>
                    <a:pt x="38207" y="17589"/>
                    <a:pt x="37914" y="17652"/>
                  </a:cubicBezTo>
                  <a:cubicBezTo>
                    <a:pt x="37391" y="17799"/>
                    <a:pt x="36889" y="17799"/>
                    <a:pt x="36408" y="18029"/>
                  </a:cubicBezTo>
                  <a:cubicBezTo>
                    <a:pt x="36135" y="18133"/>
                    <a:pt x="36031" y="18552"/>
                    <a:pt x="36198" y="18782"/>
                  </a:cubicBezTo>
                  <a:cubicBezTo>
                    <a:pt x="36575" y="19305"/>
                    <a:pt x="37244" y="19619"/>
                    <a:pt x="37726" y="20037"/>
                  </a:cubicBezTo>
                  <a:cubicBezTo>
                    <a:pt x="37768" y="20058"/>
                    <a:pt x="37914" y="20184"/>
                    <a:pt x="37914" y="20226"/>
                  </a:cubicBezTo>
                  <a:cubicBezTo>
                    <a:pt x="37914" y="20267"/>
                    <a:pt x="37621" y="20414"/>
                    <a:pt x="37558" y="20456"/>
                  </a:cubicBezTo>
                  <a:cubicBezTo>
                    <a:pt x="37056" y="20686"/>
                    <a:pt x="36428" y="20791"/>
                    <a:pt x="35884" y="20853"/>
                  </a:cubicBezTo>
                  <a:cubicBezTo>
                    <a:pt x="35633" y="20874"/>
                    <a:pt x="35508" y="21042"/>
                    <a:pt x="35487" y="21209"/>
                  </a:cubicBezTo>
                  <a:cubicBezTo>
                    <a:pt x="35110" y="20665"/>
                    <a:pt x="34796" y="20184"/>
                    <a:pt x="34524" y="19828"/>
                  </a:cubicBezTo>
                  <a:cubicBezTo>
                    <a:pt x="34775" y="19703"/>
                    <a:pt x="35006" y="19556"/>
                    <a:pt x="35257" y="19431"/>
                  </a:cubicBezTo>
                  <a:cubicBezTo>
                    <a:pt x="35534" y="19264"/>
                    <a:pt x="35403" y="18820"/>
                    <a:pt x="35109" y="18820"/>
                  </a:cubicBezTo>
                  <a:cubicBezTo>
                    <a:pt x="35070" y="18820"/>
                    <a:pt x="35029" y="18828"/>
                    <a:pt x="34985" y="18845"/>
                  </a:cubicBezTo>
                  <a:cubicBezTo>
                    <a:pt x="34650" y="18949"/>
                    <a:pt x="34273" y="19075"/>
                    <a:pt x="33918" y="19200"/>
                  </a:cubicBezTo>
                  <a:lnTo>
                    <a:pt x="33520" y="18887"/>
                  </a:lnTo>
                  <a:cubicBezTo>
                    <a:pt x="33513" y="18880"/>
                    <a:pt x="33506" y="18877"/>
                    <a:pt x="33498" y="18877"/>
                  </a:cubicBezTo>
                  <a:cubicBezTo>
                    <a:pt x="33483" y="18877"/>
                    <a:pt x="33464" y="18887"/>
                    <a:pt x="33436" y="18887"/>
                  </a:cubicBezTo>
                  <a:cubicBezTo>
                    <a:pt x="33332" y="18887"/>
                    <a:pt x="33227" y="18970"/>
                    <a:pt x="33206" y="19075"/>
                  </a:cubicBezTo>
                  <a:cubicBezTo>
                    <a:pt x="33185" y="19138"/>
                    <a:pt x="33164" y="19284"/>
                    <a:pt x="33269" y="19368"/>
                  </a:cubicBezTo>
                  <a:lnTo>
                    <a:pt x="33290" y="19389"/>
                  </a:lnTo>
                  <a:cubicBezTo>
                    <a:pt x="32932" y="19472"/>
                    <a:pt x="32574" y="19535"/>
                    <a:pt x="32220" y="19535"/>
                  </a:cubicBezTo>
                  <a:cubicBezTo>
                    <a:pt x="31953" y="19535"/>
                    <a:pt x="31688" y="19500"/>
                    <a:pt x="31428" y="19410"/>
                  </a:cubicBezTo>
                  <a:cubicBezTo>
                    <a:pt x="30591" y="19159"/>
                    <a:pt x="30047" y="18363"/>
                    <a:pt x="29775" y="17547"/>
                  </a:cubicBezTo>
                  <a:cubicBezTo>
                    <a:pt x="29879" y="17338"/>
                    <a:pt x="30026" y="17171"/>
                    <a:pt x="30089" y="16962"/>
                  </a:cubicBezTo>
                  <a:cubicBezTo>
                    <a:pt x="30296" y="16485"/>
                    <a:pt x="31076" y="14555"/>
                    <a:pt x="29917" y="14555"/>
                  </a:cubicBezTo>
                  <a:cubicBezTo>
                    <a:pt x="29905" y="14555"/>
                    <a:pt x="29892" y="14555"/>
                    <a:pt x="29879" y="14555"/>
                  </a:cubicBezTo>
                  <a:cubicBezTo>
                    <a:pt x="29419" y="14555"/>
                    <a:pt x="29189" y="15120"/>
                    <a:pt x="29001" y="15455"/>
                  </a:cubicBezTo>
                  <a:cubicBezTo>
                    <a:pt x="28708" y="16020"/>
                    <a:pt x="28770" y="16690"/>
                    <a:pt x="28833" y="17275"/>
                  </a:cubicBezTo>
                  <a:cubicBezTo>
                    <a:pt x="28833" y="17380"/>
                    <a:pt x="28875" y="17443"/>
                    <a:pt x="28896" y="17547"/>
                  </a:cubicBezTo>
                  <a:cubicBezTo>
                    <a:pt x="28603" y="17861"/>
                    <a:pt x="28289" y="18133"/>
                    <a:pt x="27954" y="18363"/>
                  </a:cubicBezTo>
                  <a:cubicBezTo>
                    <a:pt x="27659" y="18570"/>
                    <a:pt x="27382" y="18660"/>
                    <a:pt x="27127" y="18660"/>
                  </a:cubicBezTo>
                  <a:cubicBezTo>
                    <a:pt x="26657" y="18660"/>
                    <a:pt x="26257" y="18358"/>
                    <a:pt x="25946" y="17924"/>
                  </a:cubicBezTo>
                  <a:cubicBezTo>
                    <a:pt x="25946" y="17861"/>
                    <a:pt x="25967" y="17819"/>
                    <a:pt x="25967" y="17757"/>
                  </a:cubicBezTo>
                  <a:cubicBezTo>
                    <a:pt x="26071" y="17234"/>
                    <a:pt x="26050" y="16690"/>
                    <a:pt x="25988" y="16146"/>
                  </a:cubicBezTo>
                  <a:cubicBezTo>
                    <a:pt x="25967" y="15874"/>
                    <a:pt x="25946" y="15602"/>
                    <a:pt x="25883" y="15330"/>
                  </a:cubicBezTo>
                  <a:cubicBezTo>
                    <a:pt x="25862" y="15120"/>
                    <a:pt x="25736" y="14974"/>
                    <a:pt x="25653" y="14765"/>
                  </a:cubicBezTo>
                  <a:cubicBezTo>
                    <a:pt x="25548" y="14472"/>
                    <a:pt x="25423" y="14179"/>
                    <a:pt x="25151" y="14032"/>
                  </a:cubicBezTo>
                  <a:cubicBezTo>
                    <a:pt x="25090" y="13994"/>
                    <a:pt x="25026" y="13977"/>
                    <a:pt x="24964" y="13977"/>
                  </a:cubicBezTo>
                  <a:cubicBezTo>
                    <a:pt x="24789" y="13977"/>
                    <a:pt x="24621" y="14108"/>
                    <a:pt x="24544" y="14262"/>
                  </a:cubicBezTo>
                  <a:cubicBezTo>
                    <a:pt x="24293" y="14765"/>
                    <a:pt x="24335" y="15497"/>
                    <a:pt x="24418" y="16041"/>
                  </a:cubicBezTo>
                  <a:cubicBezTo>
                    <a:pt x="24523" y="16773"/>
                    <a:pt x="24753" y="17464"/>
                    <a:pt x="25151" y="18071"/>
                  </a:cubicBezTo>
                  <a:cubicBezTo>
                    <a:pt x="25004" y="18405"/>
                    <a:pt x="24795" y="18719"/>
                    <a:pt x="24502" y="19012"/>
                  </a:cubicBezTo>
                  <a:cubicBezTo>
                    <a:pt x="23977" y="19588"/>
                    <a:pt x="23287" y="19876"/>
                    <a:pt x="22544" y="19876"/>
                  </a:cubicBezTo>
                  <a:cubicBezTo>
                    <a:pt x="22369" y="19876"/>
                    <a:pt x="22191" y="19860"/>
                    <a:pt x="22012" y="19828"/>
                  </a:cubicBezTo>
                  <a:cubicBezTo>
                    <a:pt x="21280" y="19703"/>
                    <a:pt x="20715" y="19305"/>
                    <a:pt x="20296" y="18719"/>
                  </a:cubicBezTo>
                  <a:cubicBezTo>
                    <a:pt x="20401" y="18594"/>
                    <a:pt x="20506" y="18489"/>
                    <a:pt x="20568" y="18363"/>
                  </a:cubicBezTo>
                  <a:cubicBezTo>
                    <a:pt x="20882" y="17903"/>
                    <a:pt x="21175" y="17254"/>
                    <a:pt x="21029" y="16690"/>
                  </a:cubicBezTo>
                  <a:cubicBezTo>
                    <a:pt x="20879" y="16166"/>
                    <a:pt x="20210" y="15642"/>
                    <a:pt x="19652" y="15642"/>
                  </a:cubicBezTo>
                  <a:cubicBezTo>
                    <a:pt x="19586" y="15642"/>
                    <a:pt x="19521" y="15649"/>
                    <a:pt x="19459" y="15664"/>
                  </a:cubicBezTo>
                  <a:cubicBezTo>
                    <a:pt x="18539" y="15936"/>
                    <a:pt x="18874" y="17527"/>
                    <a:pt x="19083" y="18133"/>
                  </a:cubicBezTo>
                  <a:cubicBezTo>
                    <a:pt x="19146" y="18322"/>
                    <a:pt x="19208" y="18468"/>
                    <a:pt x="19292" y="18656"/>
                  </a:cubicBezTo>
                  <a:cubicBezTo>
                    <a:pt x="18874" y="18970"/>
                    <a:pt x="18434" y="19242"/>
                    <a:pt x="18037" y="19472"/>
                  </a:cubicBezTo>
                  <a:cubicBezTo>
                    <a:pt x="17765" y="19608"/>
                    <a:pt x="17508" y="19687"/>
                    <a:pt x="17252" y="19687"/>
                  </a:cubicBezTo>
                  <a:cubicBezTo>
                    <a:pt x="16996" y="19687"/>
                    <a:pt x="16739" y="19608"/>
                    <a:pt x="16467" y="19431"/>
                  </a:cubicBezTo>
                  <a:cubicBezTo>
                    <a:pt x="16258" y="19305"/>
                    <a:pt x="16112" y="19096"/>
                    <a:pt x="15965" y="18866"/>
                  </a:cubicBezTo>
                  <a:lnTo>
                    <a:pt x="15965" y="18803"/>
                  </a:lnTo>
                  <a:cubicBezTo>
                    <a:pt x="15944" y="18782"/>
                    <a:pt x="15923" y="18761"/>
                    <a:pt x="15923" y="18719"/>
                  </a:cubicBezTo>
                  <a:cubicBezTo>
                    <a:pt x="15902" y="18656"/>
                    <a:pt x="15861" y="18594"/>
                    <a:pt x="15840" y="18510"/>
                  </a:cubicBezTo>
                  <a:cubicBezTo>
                    <a:pt x="15819" y="18448"/>
                    <a:pt x="15758" y="17735"/>
                    <a:pt x="15796" y="17735"/>
                  </a:cubicBezTo>
                  <a:cubicBezTo>
                    <a:pt x="15797" y="17735"/>
                    <a:pt x="15797" y="17735"/>
                    <a:pt x="15798" y="17736"/>
                  </a:cubicBezTo>
                  <a:cubicBezTo>
                    <a:pt x="15818" y="17739"/>
                    <a:pt x="15837" y="17741"/>
                    <a:pt x="15856" y="17741"/>
                  </a:cubicBezTo>
                  <a:cubicBezTo>
                    <a:pt x="16171" y="17741"/>
                    <a:pt x="16300" y="17271"/>
                    <a:pt x="15944" y="17192"/>
                  </a:cubicBezTo>
                  <a:cubicBezTo>
                    <a:pt x="15894" y="17182"/>
                    <a:pt x="15847" y="17177"/>
                    <a:pt x="15802" y="17177"/>
                  </a:cubicBezTo>
                  <a:cubicBezTo>
                    <a:pt x="15183" y="17177"/>
                    <a:pt x="14995" y="18067"/>
                    <a:pt x="15170" y="18594"/>
                  </a:cubicBezTo>
                  <a:cubicBezTo>
                    <a:pt x="15233" y="18824"/>
                    <a:pt x="15337" y="19075"/>
                    <a:pt x="15442" y="19305"/>
                  </a:cubicBezTo>
                  <a:cubicBezTo>
                    <a:pt x="15421" y="19912"/>
                    <a:pt x="15233" y="20435"/>
                    <a:pt x="14961" y="20749"/>
                  </a:cubicBezTo>
                  <a:cubicBezTo>
                    <a:pt x="14710" y="20979"/>
                    <a:pt x="14396" y="21104"/>
                    <a:pt x="14040" y="21104"/>
                  </a:cubicBezTo>
                  <a:lnTo>
                    <a:pt x="13936" y="21104"/>
                  </a:lnTo>
                  <a:cubicBezTo>
                    <a:pt x="13831" y="21104"/>
                    <a:pt x="13747" y="21084"/>
                    <a:pt x="13643" y="21063"/>
                  </a:cubicBezTo>
                  <a:lnTo>
                    <a:pt x="13601" y="21021"/>
                  </a:lnTo>
                  <a:lnTo>
                    <a:pt x="13622" y="20979"/>
                  </a:lnTo>
                  <a:cubicBezTo>
                    <a:pt x="13956" y="20288"/>
                    <a:pt x="13956" y="19598"/>
                    <a:pt x="13622" y="18928"/>
                  </a:cubicBezTo>
                  <a:cubicBezTo>
                    <a:pt x="13392" y="18489"/>
                    <a:pt x="12889" y="18050"/>
                    <a:pt x="12450" y="18050"/>
                  </a:cubicBezTo>
                  <a:cubicBezTo>
                    <a:pt x="12199" y="18050"/>
                    <a:pt x="12031" y="18175"/>
                    <a:pt x="11864" y="18405"/>
                  </a:cubicBezTo>
                  <a:cubicBezTo>
                    <a:pt x="11446" y="19096"/>
                    <a:pt x="11676" y="20079"/>
                    <a:pt x="12094" y="20791"/>
                  </a:cubicBezTo>
                  <a:cubicBezTo>
                    <a:pt x="12178" y="20895"/>
                    <a:pt x="12262" y="21021"/>
                    <a:pt x="12366" y="21125"/>
                  </a:cubicBezTo>
                  <a:lnTo>
                    <a:pt x="12387" y="21188"/>
                  </a:lnTo>
                  <a:lnTo>
                    <a:pt x="12345" y="21209"/>
                  </a:lnTo>
                  <a:cubicBezTo>
                    <a:pt x="12073" y="21418"/>
                    <a:pt x="11759" y="21607"/>
                    <a:pt x="11467" y="21753"/>
                  </a:cubicBezTo>
                  <a:cubicBezTo>
                    <a:pt x="11153" y="21941"/>
                    <a:pt x="10881" y="22088"/>
                    <a:pt x="10483" y="22130"/>
                  </a:cubicBezTo>
                  <a:cubicBezTo>
                    <a:pt x="10211" y="22151"/>
                    <a:pt x="9981" y="22172"/>
                    <a:pt x="9730" y="22172"/>
                  </a:cubicBezTo>
                  <a:lnTo>
                    <a:pt x="9332" y="22172"/>
                  </a:lnTo>
                  <a:cubicBezTo>
                    <a:pt x="9228" y="22172"/>
                    <a:pt x="9123" y="22151"/>
                    <a:pt x="9039" y="22130"/>
                  </a:cubicBezTo>
                  <a:cubicBezTo>
                    <a:pt x="8998" y="22067"/>
                    <a:pt x="8935" y="22046"/>
                    <a:pt x="8851" y="22046"/>
                  </a:cubicBezTo>
                  <a:lnTo>
                    <a:pt x="8788" y="22046"/>
                  </a:lnTo>
                  <a:cubicBezTo>
                    <a:pt x="8265" y="21858"/>
                    <a:pt x="7972" y="21502"/>
                    <a:pt x="7951" y="21000"/>
                  </a:cubicBezTo>
                  <a:cubicBezTo>
                    <a:pt x="7951" y="19933"/>
                    <a:pt x="8286" y="18845"/>
                    <a:pt x="8914" y="17924"/>
                  </a:cubicBezTo>
                  <a:cubicBezTo>
                    <a:pt x="8956" y="17840"/>
                    <a:pt x="9018" y="17799"/>
                    <a:pt x="9039" y="17715"/>
                  </a:cubicBezTo>
                  <a:cubicBezTo>
                    <a:pt x="9228" y="17422"/>
                    <a:pt x="9416" y="17129"/>
                    <a:pt x="9688" y="16920"/>
                  </a:cubicBezTo>
                  <a:cubicBezTo>
                    <a:pt x="10086" y="16648"/>
                    <a:pt x="10567" y="16606"/>
                    <a:pt x="11006" y="16585"/>
                  </a:cubicBezTo>
                  <a:cubicBezTo>
                    <a:pt x="11257" y="16585"/>
                    <a:pt x="11362" y="16376"/>
                    <a:pt x="11362" y="16187"/>
                  </a:cubicBezTo>
                  <a:cubicBezTo>
                    <a:pt x="11362" y="16020"/>
                    <a:pt x="11257" y="15832"/>
                    <a:pt x="11006" y="15832"/>
                  </a:cubicBezTo>
                  <a:cubicBezTo>
                    <a:pt x="9897" y="15832"/>
                    <a:pt x="9144" y="16229"/>
                    <a:pt x="8516" y="17066"/>
                  </a:cubicBezTo>
                  <a:cubicBezTo>
                    <a:pt x="7679" y="18175"/>
                    <a:pt x="7219" y="19263"/>
                    <a:pt x="7052" y="20435"/>
                  </a:cubicBezTo>
                  <a:cubicBezTo>
                    <a:pt x="6947" y="21209"/>
                    <a:pt x="7031" y="22297"/>
                    <a:pt x="8056" y="22820"/>
                  </a:cubicBezTo>
                  <a:lnTo>
                    <a:pt x="8098" y="22841"/>
                  </a:lnTo>
                  <a:lnTo>
                    <a:pt x="8077" y="22883"/>
                  </a:lnTo>
                  <a:cubicBezTo>
                    <a:pt x="7575" y="23678"/>
                    <a:pt x="7282" y="24661"/>
                    <a:pt x="7177" y="25896"/>
                  </a:cubicBezTo>
                  <a:lnTo>
                    <a:pt x="7177" y="26021"/>
                  </a:lnTo>
                  <a:lnTo>
                    <a:pt x="7073" y="25875"/>
                  </a:lnTo>
                  <a:cubicBezTo>
                    <a:pt x="6550" y="25164"/>
                    <a:pt x="5985" y="24410"/>
                    <a:pt x="5148" y="24306"/>
                  </a:cubicBezTo>
                  <a:cubicBezTo>
                    <a:pt x="5043" y="24285"/>
                    <a:pt x="4959" y="24285"/>
                    <a:pt x="4855" y="24285"/>
                  </a:cubicBezTo>
                  <a:cubicBezTo>
                    <a:pt x="4729" y="24285"/>
                    <a:pt x="4625" y="24285"/>
                    <a:pt x="4499" y="24306"/>
                  </a:cubicBezTo>
                  <a:lnTo>
                    <a:pt x="4436" y="24306"/>
                  </a:lnTo>
                  <a:lnTo>
                    <a:pt x="4436" y="24243"/>
                  </a:lnTo>
                  <a:cubicBezTo>
                    <a:pt x="4415" y="24138"/>
                    <a:pt x="4353" y="24013"/>
                    <a:pt x="4206" y="23971"/>
                  </a:cubicBezTo>
                  <a:cubicBezTo>
                    <a:pt x="3348" y="23762"/>
                    <a:pt x="2720" y="23511"/>
                    <a:pt x="2156" y="23134"/>
                  </a:cubicBezTo>
                  <a:cubicBezTo>
                    <a:pt x="2051" y="23071"/>
                    <a:pt x="1988" y="22988"/>
                    <a:pt x="1884" y="22946"/>
                  </a:cubicBezTo>
                  <a:cubicBezTo>
                    <a:pt x="1507" y="22736"/>
                    <a:pt x="1151" y="22527"/>
                    <a:pt x="1005" y="22004"/>
                  </a:cubicBezTo>
                  <a:cubicBezTo>
                    <a:pt x="879" y="21481"/>
                    <a:pt x="1193" y="21146"/>
                    <a:pt x="1507" y="20832"/>
                  </a:cubicBezTo>
                  <a:cubicBezTo>
                    <a:pt x="1591" y="20749"/>
                    <a:pt x="1695" y="20644"/>
                    <a:pt x="1779" y="20540"/>
                  </a:cubicBezTo>
                  <a:cubicBezTo>
                    <a:pt x="1925" y="20351"/>
                    <a:pt x="1988" y="20121"/>
                    <a:pt x="1925" y="19891"/>
                  </a:cubicBezTo>
                  <a:cubicBezTo>
                    <a:pt x="1884" y="19640"/>
                    <a:pt x="1695" y="19472"/>
                    <a:pt x="1465" y="19368"/>
                  </a:cubicBezTo>
                  <a:lnTo>
                    <a:pt x="1423" y="19368"/>
                  </a:lnTo>
                  <a:cubicBezTo>
                    <a:pt x="1319" y="19221"/>
                    <a:pt x="1214" y="19096"/>
                    <a:pt x="1151" y="18991"/>
                  </a:cubicBezTo>
                  <a:cubicBezTo>
                    <a:pt x="1047" y="18866"/>
                    <a:pt x="984" y="18677"/>
                    <a:pt x="942" y="18531"/>
                  </a:cubicBezTo>
                  <a:cubicBezTo>
                    <a:pt x="942" y="18468"/>
                    <a:pt x="900" y="18447"/>
                    <a:pt x="900" y="18384"/>
                  </a:cubicBezTo>
                  <a:cubicBezTo>
                    <a:pt x="733" y="17799"/>
                    <a:pt x="1047" y="17087"/>
                    <a:pt x="1381" y="16690"/>
                  </a:cubicBezTo>
                  <a:cubicBezTo>
                    <a:pt x="1695" y="16334"/>
                    <a:pt x="2051" y="15957"/>
                    <a:pt x="2637" y="15936"/>
                  </a:cubicBezTo>
                  <a:cubicBezTo>
                    <a:pt x="3097" y="15915"/>
                    <a:pt x="3495" y="15832"/>
                    <a:pt x="3871" y="15518"/>
                  </a:cubicBezTo>
                  <a:cubicBezTo>
                    <a:pt x="4018" y="15392"/>
                    <a:pt x="4018" y="15141"/>
                    <a:pt x="3913" y="15016"/>
                  </a:cubicBezTo>
                  <a:cubicBezTo>
                    <a:pt x="3767" y="14765"/>
                    <a:pt x="3557" y="14597"/>
                    <a:pt x="3348" y="14451"/>
                  </a:cubicBezTo>
                  <a:cubicBezTo>
                    <a:pt x="3264" y="14388"/>
                    <a:pt x="3181" y="14346"/>
                    <a:pt x="3076" y="14262"/>
                  </a:cubicBezTo>
                  <a:cubicBezTo>
                    <a:pt x="2846" y="14095"/>
                    <a:pt x="2574" y="13949"/>
                    <a:pt x="2469" y="13739"/>
                  </a:cubicBezTo>
                  <a:cubicBezTo>
                    <a:pt x="2448" y="13677"/>
                    <a:pt x="2428" y="13614"/>
                    <a:pt x="2365" y="13551"/>
                  </a:cubicBezTo>
                  <a:cubicBezTo>
                    <a:pt x="2197" y="13216"/>
                    <a:pt x="2009" y="12881"/>
                    <a:pt x="1988" y="12484"/>
                  </a:cubicBezTo>
                  <a:cubicBezTo>
                    <a:pt x="1946" y="12065"/>
                    <a:pt x="2156" y="11668"/>
                    <a:pt x="2344" y="11354"/>
                  </a:cubicBezTo>
                  <a:cubicBezTo>
                    <a:pt x="2720" y="10747"/>
                    <a:pt x="3348" y="10224"/>
                    <a:pt x="4122" y="9848"/>
                  </a:cubicBezTo>
                  <a:cubicBezTo>
                    <a:pt x="4227" y="9785"/>
                    <a:pt x="4332" y="9743"/>
                    <a:pt x="4457" y="9701"/>
                  </a:cubicBezTo>
                  <a:lnTo>
                    <a:pt x="4499" y="9701"/>
                  </a:lnTo>
                  <a:lnTo>
                    <a:pt x="4520" y="9743"/>
                  </a:lnTo>
                  <a:cubicBezTo>
                    <a:pt x="4708" y="9973"/>
                    <a:pt x="4938" y="10203"/>
                    <a:pt x="5189" y="10412"/>
                  </a:cubicBezTo>
                  <a:cubicBezTo>
                    <a:pt x="5566" y="10726"/>
                    <a:pt x="5901" y="11019"/>
                    <a:pt x="6277" y="11019"/>
                  </a:cubicBezTo>
                  <a:cubicBezTo>
                    <a:pt x="6445" y="11019"/>
                    <a:pt x="6612" y="10956"/>
                    <a:pt x="6801" y="10810"/>
                  </a:cubicBezTo>
                  <a:cubicBezTo>
                    <a:pt x="6842" y="10747"/>
                    <a:pt x="6863" y="10684"/>
                    <a:pt x="6842" y="10622"/>
                  </a:cubicBezTo>
                  <a:cubicBezTo>
                    <a:pt x="6842" y="10601"/>
                    <a:pt x="6822" y="10538"/>
                    <a:pt x="6738" y="10538"/>
                  </a:cubicBezTo>
                  <a:lnTo>
                    <a:pt x="6696" y="10538"/>
                  </a:lnTo>
                  <a:cubicBezTo>
                    <a:pt x="6633" y="10580"/>
                    <a:pt x="6550" y="10580"/>
                    <a:pt x="6487" y="10580"/>
                  </a:cubicBezTo>
                  <a:cubicBezTo>
                    <a:pt x="6068" y="10580"/>
                    <a:pt x="5713" y="10099"/>
                    <a:pt x="5461" y="9743"/>
                  </a:cubicBezTo>
                  <a:lnTo>
                    <a:pt x="5357" y="9596"/>
                  </a:lnTo>
                  <a:lnTo>
                    <a:pt x="5461" y="9638"/>
                  </a:lnTo>
                  <a:cubicBezTo>
                    <a:pt x="5545" y="9638"/>
                    <a:pt x="5608" y="9659"/>
                    <a:pt x="5671" y="9659"/>
                  </a:cubicBezTo>
                  <a:cubicBezTo>
                    <a:pt x="6068" y="9743"/>
                    <a:pt x="6529" y="9889"/>
                    <a:pt x="6612" y="10308"/>
                  </a:cubicBezTo>
                  <a:cubicBezTo>
                    <a:pt x="6612" y="10371"/>
                    <a:pt x="6696" y="10392"/>
                    <a:pt x="6696" y="10392"/>
                  </a:cubicBezTo>
                  <a:cubicBezTo>
                    <a:pt x="6717" y="10392"/>
                    <a:pt x="6759" y="10371"/>
                    <a:pt x="6759" y="10371"/>
                  </a:cubicBezTo>
                  <a:cubicBezTo>
                    <a:pt x="6801" y="10329"/>
                    <a:pt x="6801" y="10329"/>
                    <a:pt x="6801" y="10308"/>
                  </a:cubicBezTo>
                  <a:cubicBezTo>
                    <a:pt x="6759" y="10015"/>
                    <a:pt x="6654" y="9806"/>
                    <a:pt x="6508" y="9659"/>
                  </a:cubicBezTo>
                  <a:cubicBezTo>
                    <a:pt x="6529" y="9576"/>
                    <a:pt x="6508" y="9471"/>
                    <a:pt x="6382" y="9450"/>
                  </a:cubicBezTo>
                  <a:cubicBezTo>
                    <a:pt x="6089" y="9387"/>
                    <a:pt x="5880" y="9178"/>
                    <a:pt x="5608" y="9115"/>
                  </a:cubicBezTo>
                  <a:cubicBezTo>
                    <a:pt x="5533" y="9078"/>
                    <a:pt x="5435" y="9070"/>
                    <a:pt x="5337" y="9070"/>
                  </a:cubicBezTo>
                  <a:cubicBezTo>
                    <a:pt x="5271" y="9070"/>
                    <a:pt x="5206" y="9073"/>
                    <a:pt x="5148" y="9073"/>
                  </a:cubicBezTo>
                  <a:lnTo>
                    <a:pt x="4980" y="9073"/>
                  </a:lnTo>
                  <a:cubicBezTo>
                    <a:pt x="4959" y="8969"/>
                    <a:pt x="4938" y="8822"/>
                    <a:pt x="4938" y="8760"/>
                  </a:cubicBezTo>
                  <a:cubicBezTo>
                    <a:pt x="4876" y="8550"/>
                    <a:pt x="4855" y="8404"/>
                    <a:pt x="4855" y="8174"/>
                  </a:cubicBezTo>
                  <a:cubicBezTo>
                    <a:pt x="4876" y="7567"/>
                    <a:pt x="5127" y="7023"/>
                    <a:pt x="5336" y="6458"/>
                  </a:cubicBezTo>
                  <a:cubicBezTo>
                    <a:pt x="5745" y="5395"/>
                    <a:pt x="6594" y="4091"/>
                    <a:pt x="7862" y="4091"/>
                  </a:cubicBezTo>
                  <a:cubicBezTo>
                    <a:pt x="7892" y="4091"/>
                    <a:pt x="7921" y="4092"/>
                    <a:pt x="7951" y="4094"/>
                  </a:cubicBezTo>
                  <a:cubicBezTo>
                    <a:pt x="8265" y="4094"/>
                    <a:pt x="8600" y="4198"/>
                    <a:pt x="8935" y="4324"/>
                  </a:cubicBezTo>
                  <a:cubicBezTo>
                    <a:pt x="8788" y="4930"/>
                    <a:pt x="8809" y="5558"/>
                    <a:pt x="9249" y="6039"/>
                  </a:cubicBezTo>
                  <a:cubicBezTo>
                    <a:pt x="9458" y="6279"/>
                    <a:pt x="9772" y="6404"/>
                    <a:pt x="10081" y="6404"/>
                  </a:cubicBezTo>
                  <a:cubicBezTo>
                    <a:pt x="10422" y="6404"/>
                    <a:pt x="10757" y="6253"/>
                    <a:pt x="10943" y="5935"/>
                  </a:cubicBezTo>
                  <a:cubicBezTo>
                    <a:pt x="11425" y="5182"/>
                    <a:pt x="10588" y="4470"/>
                    <a:pt x="9835" y="4031"/>
                  </a:cubicBezTo>
                  <a:cubicBezTo>
                    <a:pt x="9897" y="3884"/>
                    <a:pt x="9981" y="3717"/>
                    <a:pt x="10065" y="3591"/>
                  </a:cubicBezTo>
                  <a:cubicBezTo>
                    <a:pt x="11073" y="2032"/>
                    <a:pt x="12725" y="795"/>
                    <a:pt x="14597" y="795"/>
                  </a:cubicBezTo>
                  <a:close/>
                  <a:moveTo>
                    <a:pt x="29147" y="18280"/>
                  </a:moveTo>
                  <a:cubicBezTo>
                    <a:pt x="29524" y="19117"/>
                    <a:pt x="30193" y="19828"/>
                    <a:pt x="31072" y="20163"/>
                  </a:cubicBezTo>
                  <a:cubicBezTo>
                    <a:pt x="31452" y="20320"/>
                    <a:pt x="31832" y="20386"/>
                    <a:pt x="32209" y="20386"/>
                  </a:cubicBezTo>
                  <a:cubicBezTo>
                    <a:pt x="32785" y="20386"/>
                    <a:pt x="33352" y="20232"/>
                    <a:pt x="33897" y="20016"/>
                  </a:cubicBezTo>
                  <a:cubicBezTo>
                    <a:pt x="34357" y="20686"/>
                    <a:pt x="34671" y="21397"/>
                    <a:pt x="34838" y="22276"/>
                  </a:cubicBezTo>
                  <a:cubicBezTo>
                    <a:pt x="34838" y="22318"/>
                    <a:pt x="34859" y="22381"/>
                    <a:pt x="34859" y="22381"/>
                  </a:cubicBezTo>
                  <a:lnTo>
                    <a:pt x="34859" y="22423"/>
                  </a:lnTo>
                  <a:cubicBezTo>
                    <a:pt x="34838" y="22485"/>
                    <a:pt x="34817" y="22548"/>
                    <a:pt x="34775" y="22590"/>
                  </a:cubicBezTo>
                  <a:cubicBezTo>
                    <a:pt x="34650" y="22904"/>
                    <a:pt x="34796" y="23176"/>
                    <a:pt x="34985" y="23301"/>
                  </a:cubicBezTo>
                  <a:lnTo>
                    <a:pt x="35027" y="23301"/>
                  </a:lnTo>
                  <a:lnTo>
                    <a:pt x="35027" y="23322"/>
                  </a:lnTo>
                  <a:cubicBezTo>
                    <a:pt x="35131" y="24264"/>
                    <a:pt x="35173" y="25185"/>
                    <a:pt x="35131" y="26126"/>
                  </a:cubicBezTo>
                  <a:lnTo>
                    <a:pt x="35131" y="26168"/>
                  </a:lnTo>
                  <a:lnTo>
                    <a:pt x="35089" y="26168"/>
                  </a:lnTo>
                  <a:cubicBezTo>
                    <a:pt x="34964" y="26210"/>
                    <a:pt x="34880" y="26293"/>
                    <a:pt x="34817" y="26356"/>
                  </a:cubicBezTo>
                  <a:cubicBezTo>
                    <a:pt x="34671" y="26524"/>
                    <a:pt x="34671" y="26712"/>
                    <a:pt x="34817" y="26838"/>
                  </a:cubicBezTo>
                  <a:cubicBezTo>
                    <a:pt x="34859" y="26921"/>
                    <a:pt x="34943" y="26963"/>
                    <a:pt x="35047" y="26984"/>
                  </a:cubicBezTo>
                  <a:lnTo>
                    <a:pt x="35068" y="27026"/>
                  </a:lnTo>
                  <a:lnTo>
                    <a:pt x="35068" y="27047"/>
                  </a:lnTo>
                  <a:cubicBezTo>
                    <a:pt x="34922" y="28302"/>
                    <a:pt x="34441" y="30185"/>
                    <a:pt x="33980" y="31231"/>
                  </a:cubicBezTo>
                  <a:cubicBezTo>
                    <a:pt x="33395" y="32550"/>
                    <a:pt x="32746" y="33324"/>
                    <a:pt x="31909" y="34286"/>
                  </a:cubicBezTo>
                  <a:cubicBezTo>
                    <a:pt x="31114" y="35186"/>
                    <a:pt x="29963" y="35960"/>
                    <a:pt x="28666" y="36693"/>
                  </a:cubicBezTo>
                  <a:cubicBezTo>
                    <a:pt x="27703" y="37257"/>
                    <a:pt x="24209" y="37927"/>
                    <a:pt x="22159" y="38094"/>
                  </a:cubicBezTo>
                  <a:cubicBezTo>
                    <a:pt x="21833" y="38117"/>
                    <a:pt x="21474" y="38128"/>
                    <a:pt x="21094" y="38128"/>
                  </a:cubicBezTo>
                  <a:cubicBezTo>
                    <a:pt x="19055" y="38128"/>
                    <a:pt x="16409" y="37823"/>
                    <a:pt x="15086" y="37488"/>
                  </a:cubicBezTo>
                  <a:cubicBezTo>
                    <a:pt x="13329" y="37048"/>
                    <a:pt x="11927" y="36441"/>
                    <a:pt x="10797" y="35625"/>
                  </a:cubicBezTo>
                  <a:cubicBezTo>
                    <a:pt x="9542" y="34747"/>
                    <a:pt x="8684" y="33408"/>
                    <a:pt x="8202" y="31671"/>
                  </a:cubicBezTo>
                  <a:cubicBezTo>
                    <a:pt x="7784" y="30143"/>
                    <a:pt x="7763" y="28511"/>
                    <a:pt x="7742" y="26963"/>
                  </a:cubicBezTo>
                  <a:cubicBezTo>
                    <a:pt x="7763" y="26921"/>
                    <a:pt x="7805" y="26796"/>
                    <a:pt x="7742" y="26649"/>
                  </a:cubicBezTo>
                  <a:cubicBezTo>
                    <a:pt x="7742" y="25394"/>
                    <a:pt x="7868" y="24097"/>
                    <a:pt x="8600" y="23029"/>
                  </a:cubicBezTo>
                  <a:lnTo>
                    <a:pt x="8621" y="22988"/>
                  </a:lnTo>
                  <a:lnTo>
                    <a:pt x="8642" y="22988"/>
                  </a:lnTo>
                  <a:cubicBezTo>
                    <a:pt x="8935" y="23071"/>
                    <a:pt x="9249" y="23092"/>
                    <a:pt x="9625" y="23092"/>
                  </a:cubicBezTo>
                  <a:cubicBezTo>
                    <a:pt x="9939" y="23092"/>
                    <a:pt x="10253" y="23071"/>
                    <a:pt x="10630" y="23029"/>
                  </a:cubicBezTo>
                  <a:cubicBezTo>
                    <a:pt x="11508" y="22925"/>
                    <a:pt x="12450" y="22402"/>
                    <a:pt x="13078" y="21648"/>
                  </a:cubicBezTo>
                  <a:lnTo>
                    <a:pt x="13099" y="21628"/>
                  </a:lnTo>
                  <a:lnTo>
                    <a:pt x="13120" y="21628"/>
                  </a:lnTo>
                  <a:cubicBezTo>
                    <a:pt x="13433" y="21753"/>
                    <a:pt x="13768" y="21837"/>
                    <a:pt x="14124" y="21837"/>
                  </a:cubicBezTo>
                  <a:cubicBezTo>
                    <a:pt x="14270" y="21837"/>
                    <a:pt x="14438" y="21816"/>
                    <a:pt x="14584" y="21795"/>
                  </a:cubicBezTo>
                  <a:cubicBezTo>
                    <a:pt x="15630" y="21586"/>
                    <a:pt x="15861" y="20749"/>
                    <a:pt x="15944" y="19933"/>
                  </a:cubicBezTo>
                  <a:lnTo>
                    <a:pt x="15944" y="19870"/>
                  </a:lnTo>
                  <a:cubicBezTo>
                    <a:pt x="16237" y="20142"/>
                    <a:pt x="16593" y="20330"/>
                    <a:pt x="17011" y="20372"/>
                  </a:cubicBezTo>
                  <a:cubicBezTo>
                    <a:pt x="17090" y="20381"/>
                    <a:pt x="17167" y="20386"/>
                    <a:pt x="17243" y="20386"/>
                  </a:cubicBezTo>
                  <a:cubicBezTo>
                    <a:pt x="17856" y="20386"/>
                    <a:pt x="18392" y="20100"/>
                    <a:pt x="18894" y="19765"/>
                  </a:cubicBezTo>
                  <a:cubicBezTo>
                    <a:pt x="19166" y="19619"/>
                    <a:pt x="19418" y="19431"/>
                    <a:pt x="19690" y="19221"/>
                  </a:cubicBezTo>
                  <a:cubicBezTo>
                    <a:pt x="20045" y="19703"/>
                    <a:pt x="20547" y="20121"/>
                    <a:pt x="21091" y="20330"/>
                  </a:cubicBezTo>
                  <a:cubicBezTo>
                    <a:pt x="21570" y="20524"/>
                    <a:pt x="22090" y="20632"/>
                    <a:pt x="22603" y="20632"/>
                  </a:cubicBezTo>
                  <a:cubicBezTo>
                    <a:pt x="23256" y="20632"/>
                    <a:pt x="23900" y="20457"/>
                    <a:pt x="24439" y="20058"/>
                  </a:cubicBezTo>
                  <a:cubicBezTo>
                    <a:pt x="24962" y="19703"/>
                    <a:pt x="25381" y="19200"/>
                    <a:pt x="25653" y="18656"/>
                  </a:cubicBezTo>
                  <a:cubicBezTo>
                    <a:pt x="26069" y="19072"/>
                    <a:pt x="26613" y="19314"/>
                    <a:pt x="27176" y="19314"/>
                  </a:cubicBezTo>
                  <a:cubicBezTo>
                    <a:pt x="27463" y="19314"/>
                    <a:pt x="27756" y="19251"/>
                    <a:pt x="28038" y="19117"/>
                  </a:cubicBezTo>
                  <a:cubicBezTo>
                    <a:pt x="28457" y="18907"/>
                    <a:pt x="28833" y="18615"/>
                    <a:pt x="29147" y="18280"/>
                  </a:cubicBezTo>
                  <a:close/>
                  <a:moveTo>
                    <a:pt x="23874" y="38429"/>
                  </a:moveTo>
                  <a:lnTo>
                    <a:pt x="23853" y="38513"/>
                  </a:lnTo>
                  <a:cubicBezTo>
                    <a:pt x="23770" y="38680"/>
                    <a:pt x="23791" y="38994"/>
                    <a:pt x="23791" y="39266"/>
                  </a:cubicBezTo>
                  <a:cubicBezTo>
                    <a:pt x="23791" y="39392"/>
                    <a:pt x="23832" y="39559"/>
                    <a:pt x="23791" y="39664"/>
                  </a:cubicBezTo>
                  <a:cubicBezTo>
                    <a:pt x="23770" y="40040"/>
                    <a:pt x="23686" y="40626"/>
                    <a:pt x="23267" y="40877"/>
                  </a:cubicBezTo>
                  <a:cubicBezTo>
                    <a:pt x="23100" y="40982"/>
                    <a:pt x="22912" y="41066"/>
                    <a:pt x="22744" y="41066"/>
                  </a:cubicBezTo>
                  <a:cubicBezTo>
                    <a:pt x="22431" y="41066"/>
                    <a:pt x="22179" y="40877"/>
                    <a:pt x="22075" y="40563"/>
                  </a:cubicBezTo>
                  <a:cubicBezTo>
                    <a:pt x="21887" y="40103"/>
                    <a:pt x="21887" y="39622"/>
                    <a:pt x="21887" y="39182"/>
                  </a:cubicBezTo>
                  <a:lnTo>
                    <a:pt x="21887" y="39078"/>
                  </a:lnTo>
                  <a:lnTo>
                    <a:pt x="21907" y="39078"/>
                  </a:lnTo>
                  <a:cubicBezTo>
                    <a:pt x="21970" y="39057"/>
                    <a:pt x="22012" y="38994"/>
                    <a:pt x="22054" y="38931"/>
                  </a:cubicBezTo>
                  <a:cubicBezTo>
                    <a:pt x="22075" y="38827"/>
                    <a:pt x="22012" y="38743"/>
                    <a:pt x="21970" y="38680"/>
                  </a:cubicBezTo>
                  <a:lnTo>
                    <a:pt x="21866" y="38618"/>
                  </a:lnTo>
                  <a:lnTo>
                    <a:pt x="21991" y="38618"/>
                  </a:lnTo>
                  <a:cubicBezTo>
                    <a:pt x="22577" y="38555"/>
                    <a:pt x="23142" y="38513"/>
                    <a:pt x="23791" y="38429"/>
                  </a:cubicBezTo>
                  <a:close/>
                  <a:moveTo>
                    <a:pt x="29273" y="37069"/>
                  </a:moveTo>
                  <a:lnTo>
                    <a:pt x="29273" y="37153"/>
                  </a:lnTo>
                  <a:cubicBezTo>
                    <a:pt x="29273" y="37195"/>
                    <a:pt x="29314" y="37320"/>
                    <a:pt x="29440" y="37362"/>
                  </a:cubicBezTo>
                  <a:cubicBezTo>
                    <a:pt x="29733" y="37383"/>
                    <a:pt x="29900" y="37592"/>
                    <a:pt x="30047" y="37801"/>
                  </a:cubicBezTo>
                  <a:cubicBezTo>
                    <a:pt x="30151" y="37927"/>
                    <a:pt x="30235" y="38053"/>
                    <a:pt x="30382" y="38136"/>
                  </a:cubicBezTo>
                  <a:cubicBezTo>
                    <a:pt x="30695" y="38325"/>
                    <a:pt x="30988" y="38576"/>
                    <a:pt x="31260" y="38848"/>
                  </a:cubicBezTo>
                  <a:cubicBezTo>
                    <a:pt x="31386" y="38973"/>
                    <a:pt x="31511" y="39099"/>
                    <a:pt x="31637" y="39203"/>
                  </a:cubicBezTo>
                  <a:cubicBezTo>
                    <a:pt x="31888" y="39413"/>
                    <a:pt x="32160" y="39601"/>
                    <a:pt x="32453" y="39789"/>
                  </a:cubicBezTo>
                  <a:cubicBezTo>
                    <a:pt x="32955" y="40124"/>
                    <a:pt x="33478" y="40501"/>
                    <a:pt x="33834" y="40961"/>
                  </a:cubicBezTo>
                  <a:lnTo>
                    <a:pt x="33876" y="40982"/>
                  </a:lnTo>
                  <a:lnTo>
                    <a:pt x="33834" y="41024"/>
                  </a:lnTo>
                  <a:cubicBezTo>
                    <a:pt x="33667" y="41149"/>
                    <a:pt x="33415" y="41233"/>
                    <a:pt x="33206" y="41296"/>
                  </a:cubicBezTo>
                  <a:cubicBezTo>
                    <a:pt x="33143" y="41338"/>
                    <a:pt x="33081" y="41358"/>
                    <a:pt x="32997" y="41379"/>
                  </a:cubicBezTo>
                  <a:cubicBezTo>
                    <a:pt x="32746" y="41484"/>
                    <a:pt x="32474" y="41672"/>
                    <a:pt x="32244" y="41819"/>
                  </a:cubicBezTo>
                  <a:cubicBezTo>
                    <a:pt x="32118" y="41923"/>
                    <a:pt x="31993" y="42007"/>
                    <a:pt x="31825" y="42112"/>
                  </a:cubicBezTo>
                  <a:cubicBezTo>
                    <a:pt x="31470" y="42321"/>
                    <a:pt x="31114" y="42593"/>
                    <a:pt x="30758" y="42823"/>
                  </a:cubicBezTo>
                  <a:lnTo>
                    <a:pt x="30737" y="42844"/>
                  </a:lnTo>
                  <a:cubicBezTo>
                    <a:pt x="30591" y="42928"/>
                    <a:pt x="30528" y="43011"/>
                    <a:pt x="30423" y="43116"/>
                  </a:cubicBezTo>
                  <a:lnTo>
                    <a:pt x="30361" y="43158"/>
                  </a:lnTo>
                  <a:lnTo>
                    <a:pt x="30319" y="42865"/>
                  </a:lnTo>
                  <a:cubicBezTo>
                    <a:pt x="30214" y="42384"/>
                    <a:pt x="30109" y="41882"/>
                    <a:pt x="30026" y="41400"/>
                  </a:cubicBezTo>
                  <a:lnTo>
                    <a:pt x="30005" y="41275"/>
                  </a:lnTo>
                  <a:cubicBezTo>
                    <a:pt x="29858" y="40647"/>
                    <a:pt x="29754" y="40082"/>
                    <a:pt x="29503" y="39496"/>
                  </a:cubicBezTo>
                  <a:cubicBezTo>
                    <a:pt x="29231" y="38890"/>
                    <a:pt x="28917" y="38136"/>
                    <a:pt x="28791" y="37320"/>
                  </a:cubicBezTo>
                  <a:lnTo>
                    <a:pt x="28791" y="37299"/>
                  </a:lnTo>
                  <a:lnTo>
                    <a:pt x="28812" y="37278"/>
                  </a:lnTo>
                  <a:cubicBezTo>
                    <a:pt x="28959" y="37216"/>
                    <a:pt x="29063" y="37153"/>
                    <a:pt x="29210" y="37090"/>
                  </a:cubicBezTo>
                  <a:lnTo>
                    <a:pt x="29273" y="37069"/>
                  </a:lnTo>
                  <a:close/>
                  <a:moveTo>
                    <a:pt x="16844" y="38471"/>
                  </a:moveTo>
                  <a:cubicBezTo>
                    <a:pt x="16990" y="38513"/>
                    <a:pt x="17179" y="38534"/>
                    <a:pt x="17325" y="38534"/>
                  </a:cubicBezTo>
                  <a:cubicBezTo>
                    <a:pt x="17534" y="38555"/>
                    <a:pt x="17785" y="38576"/>
                    <a:pt x="18057" y="38618"/>
                  </a:cubicBezTo>
                  <a:lnTo>
                    <a:pt x="18204" y="38618"/>
                  </a:lnTo>
                  <a:lnTo>
                    <a:pt x="18099" y="38680"/>
                  </a:lnTo>
                  <a:cubicBezTo>
                    <a:pt x="17911" y="38827"/>
                    <a:pt x="17827" y="39099"/>
                    <a:pt x="17744" y="39308"/>
                  </a:cubicBezTo>
                  <a:cubicBezTo>
                    <a:pt x="17744" y="39350"/>
                    <a:pt x="17723" y="39371"/>
                    <a:pt x="17723" y="39392"/>
                  </a:cubicBezTo>
                  <a:lnTo>
                    <a:pt x="17493" y="40019"/>
                  </a:lnTo>
                  <a:cubicBezTo>
                    <a:pt x="17409" y="40229"/>
                    <a:pt x="17304" y="40459"/>
                    <a:pt x="17262" y="40689"/>
                  </a:cubicBezTo>
                  <a:cubicBezTo>
                    <a:pt x="16990" y="41610"/>
                    <a:pt x="16781" y="42551"/>
                    <a:pt x="16572" y="43472"/>
                  </a:cubicBezTo>
                  <a:cubicBezTo>
                    <a:pt x="16425" y="44246"/>
                    <a:pt x="16237" y="45104"/>
                    <a:pt x="16007" y="45878"/>
                  </a:cubicBezTo>
                  <a:lnTo>
                    <a:pt x="16007" y="45941"/>
                  </a:lnTo>
                  <a:lnTo>
                    <a:pt x="15944" y="45941"/>
                  </a:lnTo>
                  <a:cubicBezTo>
                    <a:pt x="15819" y="45899"/>
                    <a:pt x="15693" y="45899"/>
                    <a:pt x="15547" y="45899"/>
                  </a:cubicBezTo>
                  <a:cubicBezTo>
                    <a:pt x="15400" y="45899"/>
                    <a:pt x="15212" y="45899"/>
                    <a:pt x="15065" y="45878"/>
                  </a:cubicBezTo>
                  <a:cubicBezTo>
                    <a:pt x="14459" y="45773"/>
                    <a:pt x="14061" y="45460"/>
                    <a:pt x="13622" y="45104"/>
                  </a:cubicBezTo>
                  <a:lnTo>
                    <a:pt x="13538" y="45041"/>
                  </a:lnTo>
                  <a:cubicBezTo>
                    <a:pt x="13182" y="44706"/>
                    <a:pt x="12743" y="44434"/>
                    <a:pt x="12220" y="44267"/>
                  </a:cubicBezTo>
                  <a:cubicBezTo>
                    <a:pt x="12052" y="44204"/>
                    <a:pt x="11948" y="44120"/>
                    <a:pt x="11801" y="44016"/>
                  </a:cubicBezTo>
                  <a:lnTo>
                    <a:pt x="11739" y="43995"/>
                  </a:lnTo>
                  <a:lnTo>
                    <a:pt x="11759" y="43953"/>
                  </a:lnTo>
                  <a:cubicBezTo>
                    <a:pt x="11759" y="43911"/>
                    <a:pt x="11801" y="43890"/>
                    <a:pt x="11801" y="43869"/>
                  </a:cubicBezTo>
                  <a:cubicBezTo>
                    <a:pt x="11822" y="43807"/>
                    <a:pt x="11822" y="43765"/>
                    <a:pt x="11822" y="43744"/>
                  </a:cubicBezTo>
                  <a:cubicBezTo>
                    <a:pt x="11822" y="43660"/>
                    <a:pt x="11822" y="43555"/>
                    <a:pt x="11885" y="43472"/>
                  </a:cubicBezTo>
                  <a:cubicBezTo>
                    <a:pt x="12052" y="43283"/>
                    <a:pt x="12178" y="43116"/>
                    <a:pt x="12304" y="42928"/>
                  </a:cubicBezTo>
                  <a:cubicBezTo>
                    <a:pt x="12513" y="42635"/>
                    <a:pt x="12722" y="42342"/>
                    <a:pt x="12973" y="42091"/>
                  </a:cubicBezTo>
                  <a:cubicBezTo>
                    <a:pt x="13099" y="41923"/>
                    <a:pt x="13245" y="41777"/>
                    <a:pt x="13392" y="41610"/>
                  </a:cubicBezTo>
                  <a:cubicBezTo>
                    <a:pt x="13622" y="41358"/>
                    <a:pt x="13852" y="41066"/>
                    <a:pt x="14124" y="40835"/>
                  </a:cubicBezTo>
                  <a:cubicBezTo>
                    <a:pt x="14291" y="40647"/>
                    <a:pt x="14500" y="40459"/>
                    <a:pt x="14689" y="40312"/>
                  </a:cubicBezTo>
                  <a:cubicBezTo>
                    <a:pt x="14982" y="40040"/>
                    <a:pt x="15296" y="39789"/>
                    <a:pt x="15547" y="39496"/>
                  </a:cubicBezTo>
                  <a:lnTo>
                    <a:pt x="15714" y="39350"/>
                  </a:lnTo>
                  <a:cubicBezTo>
                    <a:pt x="16028" y="38994"/>
                    <a:pt x="16384" y="38618"/>
                    <a:pt x="16844" y="38471"/>
                  </a:cubicBezTo>
                  <a:close/>
                  <a:moveTo>
                    <a:pt x="13099" y="45773"/>
                  </a:moveTo>
                  <a:cubicBezTo>
                    <a:pt x="13266" y="45815"/>
                    <a:pt x="13412" y="45878"/>
                    <a:pt x="13538" y="45920"/>
                  </a:cubicBezTo>
                  <a:cubicBezTo>
                    <a:pt x="13747" y="46004"/>
                    <a:pt x="13894" y="46171"/>
                    <a:pt x="13956" y="46338"/>
                  </a:cubicBezTo>
                  <a:cubicBezTo>
                    <a:pt x="14145" y="46422"/>
                    <a:pt x="14354" y="46506"/>
                    <a:pt x="14584" y="46589"/>
                  </a:cubicBezTo>
                  <a:cubicBezTo>
                    <a:pt x="14793" y="46631"/>
                    <a:pt x="15212" y="46736"/>
                    <a:pt x="15672" y="46736"/>
                  </a:cubicBezTo>
                  <a:lnTo>
                    <a:pt x="15777" y="46736"/>
                  </a:lnTo>
                  <a:lnTo>
                    <a:pt x="15735" y="46799"/>
                  </a:lnTo>
                  <a:cubicBezTo>
                    <a:pt x="15589" y="47343"/>
                    <a:pt x="15421" y="47845"/>
                    <a:pt x="15317" y="48368"/>
                  </a:cubicBezTo>
                  <a:cubicBezTo>
                    <a:pt x="15191" y="48954"/>
                    <a:pt x="15065" y="49561"/>
                    <a:pt x="14940" y="50146"/>
                  </a:cubicBezTo>
                  <a:lnTo>
                    <a:pt x="14835" y="50628"/>
                  </a:lnTo>
                  <a:cubicBezTo>
                    <a:pt x="14752" y="51004"/>
                    <a:pt x="14668" y="51402"/>
                    <a:pt x="14563" y="51758"/>
                  </a:cubicBezTo>
                  <a:cubicBezTo>
                    <a:pt x="14542" y="51967"/>
                    <a:pt x="14521" y="52155"/>
                    <a:pt x="14521" y="52322"/>
                  </a:cubicBezTo>
                  <a:cubicBezTo>
                    <a:pt x="14480" y="52469"/>
                    <a:pt x="14480" y="52636"/>
                    <a:pt x="14438" y="52783"/>
                  </a:cubicBezTo>
                  <a:cubicBezTo>
                    <a:pt x="14417" y="52866"/>
                    <a:pt x="14417" y="52950"/>
                    <a:pt x="14375" y="52992"/>
                  </a:cubicBezTo>
                  <a:lnTo>
                    <a:pt x="14354" y="53159"/>
                  </a:lnTo>
                  <a:lnTo>
                    <a:pt x="14333" y="53243"/>
                  </a:lnTo>
                  <a:lnTo>
                    <a:pt x="14208" y="53118"/>
                  </a:lnTo>
                  <a:cubicBezTo>
                    <a:pt x="14061" y="52992"/>
                    <a:pt x="13936" y="52866"/>
                    <a:pt x="13852" y="52678"/>
                  </a:cubicBezTo>
                  <a:lnTo>
                    <a:pt x="13831" y="52615"/>
                  </a:lnTo>
                  <a:lnTo>
                    <a:pt x="13894" y="52594"/>
                  </a:lnTo>
                  <a:cubicBezTo>
                    <a:pt x="13956" y="52574"/>
                    <a:pt x="14019" y="52553"/>
                    <a:pt x="14103" y="52490"/>
                  </a:cubicBezTo>
                  <a:cubicBezTo>
                    <a:pt x="14166" y="52448"/>
                    <a:pt x="14228" y="52343"/>
                    <a:pt x="14228" y="52260"/>
                  </a:cubicBezTo>
                  <a:cubicBezTo>
                    <a:pt x="14228" y="52197"/>
                    <a:pt x="14228" y="52155"/>
                    <a:pt x="14145" y="52071"/>
                  </a:cubicBezTo>
                  <a:cubicBezTo>
                    <a:pt x="14019" y="51967"/>
                    <a:pt x="13852" y="51925"/>
                    <a:pt x="13705" y="51862"/>
                  </a:cubicBezTo>
                  <a:cubicBezTo>
                    <a:pt x="13601" y="51841"/>
                    <a:pt x="13496" y="51778"/>
                    <a:pt x="13392" y="51737"/>
                  </a:cubicBezTo>
                  <a:cubicBezTo>
                    <a:pt x="13224" y="51653"/>
                    <a:pt x="13078" y="51527"/>
                    <a:pt x="12910" y="51402"/>
                  </a:cubicBezTo>
                  <a:cubicBezTo>
                    <a:pt x="12848" y="51339"/>
                    <a:pt x="12764" y="51255"/>
                    <a:pt x="12680" y="51214"/>
                  </a:cubicBezTo>
                  <a:cubicBezTo>
                    <a:pt x="12387" y="51004"/>
                    <a:pt x="11697" y="50418"/>
                    <a:pt x="11446" y="49749"/>
                  </a:cubicBezTo>
                  <a:cubicBezTo>
                    <a:pt x="11215" y="49142"/>
                    <a:pt x="11613" y="48368"/>
                    <a:pt x="11927" y="47740"/>
                  </a:cubicBezTo>
                  <a:cubicBezTo>
                    <a:pt x="12011" y="47594"/>
                    <a:pt x="12052" y="47468"/>
                    <a:pt x="12115" y="47343"/>
                  </a:cubicBezTo>
                  <a:cubicBezTo>
                    <a:pt x="12136" y="47259"/>
                    <a:pt x="12178" y="47154"/>
                    <a:pt x="12220" y="47050"/>
                  </a:cubicBezTo>
                  <a:cubicBezTo>
                    <a:pt x="12283" y="46820"/>
                    <a:pt x="12366" y="46610"/>
                    <a:pt x="12534" y="46422"/>
                  </a:cubicBezTo>
                  <a:cubicBezTo>
                    <a:pt x="12576" y="46380"/>
                    <a:pt x="12638" y="46296"/>
                    <a:pt x="12659" y="46213"/>
                  </a:cubicBezTo>
                  <a:cubicBezTo>
                    <a:pt x="12764" y="46066"/>
                    <a:pt x="12889" y="45857"/>
                    <a:pt x="13057" y="45773"/>
                  </a:cubicBezTo>
                  <a:close/>
                  <a:moveTo>
                    <a:pt x="32181" y="42509"/>
                  </a:moveTo>
                  <a:lnTo>
                    <a:pt x="32181" y="42572"/>
                  </a:lnTo>
                  <a:cubicBezTo>
                    <a:pt x="32181" y="42635"/>
                    <a:pt x="32181" y="42656"/>
                    <a:pt x="32223" y="42677"/>
                  </a:cubicBezTo>
                  <a:cubicBezTo>
                    <a:pt x="32578" y="43451"/>
                    <a:pt x="32976" y="44099"/>
                    <a:pt x="33374" y="44727"/>
                  </a:cubicBezTo>
                  <a:cubicBezTo>
                    <a:pt x="33562" y="45041"/>
                    <a:pt x="33729" y="45334"/>
                    <a:pt x="33918" y="45648"/>
                  </a:cubicBezTo>
                  <a:cubicBezTo>
                    <a:pt x="34524" y="46694"/>
                    <a:pt x="34943" y="47845"/>
                    <a:pt x="35278" y="48828"/>
                  </a:cubicBezTo>
                  <a:cubicBezTo>
                    <a:pt x="35654" y="49958"/>
                    <a:pt x="34629" y="51088"/>
                    <a:pt x="34085" y="51695"/>
                  </a:cubicBezTo>
                  <a:cubicBezTo>
                    <a:pt x="33771" y="52030"/>
                    <a:pt x="33395" y="52322"/>
                    <a:pt x="33060" y="52574"/>
                  </a:cubicBezTo>
                  <a:lnTo>
                    <a:pt x="32892" y="52699"/>
                  </a:lnTo>
                  <a:cubicBezTo>
                    <a:pt x="32809" y="52762"/>
                    <a:pt x="32767" y="52804"/>
                    <a:pt x="32683" y="52866"/>
                  </a:cubicBezTo>
                  <a:cubicBezTo>
                    <a:pt x="32537" y="52992"/>
                    <a:pt x="32348" y="53118"/>
                    <a:pt x="32181" y="53264"/>
                  </a:cubicBezTo>
                  <a:lnTo>
                    <a:pt x="32139" y="53306"/>
                  </a:lnTo>
                  <a:lnTo>
                    <a:pt x="32118" y="53222"/>
                  </a:lnTo>
                  <a:cubicBezTo>
                    <a:pt x="32055" y="53076"/>
                    <a:pt x="32014" y="52950"/>
                    <a:pt x="31993" y="52804"/>
                  </a:cubicBezTo>
                  <a:cubicBezTo>
                    <a:pt x="31867" y="52343"/>
                    <a:pt x="31867" y="51841"/>
                    <a:pt x="31867" y="51381"/>
                  </a:cubicBezTo>
                  <a:cubicBezTo>
                    <a:pt x="31867" y="51088"/>
                    <a:pt x="31867" y="50795"/>
                    <a:pt x="31846" y="50544"/>
                  </a:cubicBezTo>
                  <a:cubicBezTo>
                    <a:pt x="31762" y="49519"/>
                    <a:pt x="31511" y="48514"/>
                    <a:pt x="31281" y="47531"/>
                  </a:cubicBezTo>
                  <a:cubicBezTo>
                    <a:pt x="31177" y="47092"/>
                    <a:pt x="31072" y="46610"/>
                    <a:pt x="30967" y="46171"/>
                  </a:cubicBezTo>
                  <a:cubicBezTo>
                    <a:pt x="30800" y="45439"/>
                    <a:pt x="30654" y="44664"/>
                    <a:pt x="30486" y="43911"/>
                  </a:cubicBezTo>
                  <a:lnTo>
                    <a:pt x="30486" y="43890"/>
                  </a:lnTo>
                  <a:lnTo>
                    <a:pt x="30528" y="43869"/>
                  </a:lnTo>
                  <a:cubicBezTo>
                    <a:pt x="30674" y="43765"/>
                    <a:pt x="30821" y="43660"/>
                    <a:pt x="30967" y="43535"/>
                  </a:cubicBezTo>
                  <a:cubicBezTo>
                    <a:pt x="31114" y="43388"/>
                    <a:pt x="31239" y="43283"/>
                    <a:pt x="31407" y="43179"/>
                  </a:cubicBezTo>
                  <a:cubicBezTo>
                    <a:pt x="31490" y="43137"/>
                    <a:pt x="31595" y="43074"/>
                    <a:pt x="31658" y="43032"/>
                  </a:cubicBezTo>
                  <a:cubicBezTo>
                    <a:pt x="31721" y="42823"/>
                    <a:pt x="31846" y="42656"/>
                    <a:pt x="32034" y="42572"/>
                  </a:cubicBezTo>
                  <a:cubicBezTo>
                    <a:pt x="32055" y="42572"/>
                    <a:pt x="32181" y="42509"/>
                    <a:pt x="32181" y="42509"/>
                  </a:cubicBezTo>
                  <a:close/>
                  <a:moveTo>
                    <a:pt x="28352" y="37613"/>
                  </a:moveTo>
                  <a:lnTo>
                    <a:pt x="28352" y="37697"/>
                  </a:lnTo>
                  <a:cubicBezTo>
                    <a:pt x="28352" y="38262"/>
                    <a:pt x="28498" y="38785"/>
                    <a:pt x="28708" y="39392"/>
                  </a:cubicBezTo>
                  <a:cubicBezTo>
                    <a:pt x="28980" y="40082"/>
                    <a:pt x="29126" y="40731"/>
                    <a:pt x="29273" y="41400"/>
                  </a:cubicBezTo>
                  <a:cubicBezTo>
                    <a:pt x="29335" y="41861"/>
                    <a:pt x="29419" y="42300"/>
                    <a:pt x="29524" y="42760"/>
                  </a:cubicBezTo>
                  <a:cubicBezTo>
                    <a:pt x="29733" y="43890"/>
                    <a:pt x="29942" y="45041"/>
                    <a:pt x="30172" y="46171"/>
                  </a:cubicBezTo>
                  <a:cubicBezTo>
                    <a:pt x="30277" y="46694"/>
                    <a:pt x="30423" y="47238"/>
                    <a:pt x="30549" y="47761"/>
                  </a:cubicBezTo>
                  <a:cubicBezTo>
                    <a:pt x="30779" y="48703"/>
                    <a:pt x="31009" y="49707"/>
                    <a:pt x="31114" y="50670"/>
                  </a:cubicBezTo>
                  <a:cubicBezTo>
                    <a:pt x="31156" y="51004"/>
                    <a:pt x="31177" y="51339"/>
                    <a:pt x="31177" y="51653"/>
                  </a:cubicBezTo>
                  <a:cubicBezTo>
                    <a:pt x="31177" y="52030"/>
                    <a:pt x="31177" y="52385"/>
                    <a:pt x="31218" y="52741"/>
                  </a:cubicBezTo>
                  <a:cubicBezTo>
                    <a:pt x="31239" y="53055"/>
                    <a:pt x="31386" y="53327"/>
                    <a:pt x="31490" y="53641"/>
                  </a:cubicBezTo>
                  <a:lnTo>
                    <a:pt x="31532" y="53808"/>
                  </a:lnTo>
                  <a:lnTo>
                    <a:pt x="31490" y="53829"/>
                  </a:lnTo>
                  <a:cubicBezTo>
                    <a:pt x="31281" y="53934"/>
                    <a:pt x="31114" y="54038"/>
                    <a:pt x="30988" y="54164"/>
                  </a:cubicBezTo>
                  <a:lnTo>
                    <a:pt x="30967" y="54164"/>
                  </a:lnTo>
                  <a:cubicBezTo>
                    <a:pt x="30591" y="54227"/>
                    <a:pt x="30235" y="54310"/>
                    <a:pt x="29900" y="54373"/>
                  </a:cubicBezTo>
                  <a:cubicBezTo>
                    <a:pt x="29733" y="54415"/>
                    <a:pt x="29545" y="54457"/>
                    <a:pt x="29398" y="54478"/>
                  </a:cubicBezTo>
                  <a:cubicBezTo>
                    <a:pt x="28666" y="54645"/>
                    <a:pt x="27975" y="54666"/>
                    <a:pt x="27222" y="54687"/>
                  </a:cubicBezTo>
                  <a:lnTo>
                    <a:pt x="27055" y="54687"/>
                  </a:lnTo>
                  <a:cubicBezTo>
                    <a:pt x="25967" y="54729"/>
                    <a:pt x="24858" y="54875"/>
                    <a:pt x="23811" y="54980"/>
                  </a:cubicBezTo>
                  <a:cubicBezTo>
                    <a:pt x="23456" y="55043"/>
                    <a:pt x="23121" y="55063"/>
                    <a:pt x="22744" y="55105"/>
                  </a:cubicBezTo>
                  <a:cubicBezTo>
                    <a:pt x="21656" y="55252"/>
                    <a:pt x="20526" y="55294"/>
                    <a:pt x="19376" y="55294"/>
                  </a:cubicBezTo>
                  <a:cubicBezTo>
                    <a:pt x="17827" y="55210"/>
                    <a:pt x="16321" y="55105"/>
                    <a:pt x="14772" y="54938"/>
                  </a:cubicBezTo>
                  <a:lnTo>
                    <a:pt x="14731" y="54938"/>
                  </a:lnTo>
                  <a:lnTo>
                    <a:pt x="14752" y="54875"/>
                  </a:lnTo>
                  <a:cubicBezTo>
                    <a:pt x="14856" y="54645"/>
                    <a:pt x="14898" y="54415"/>
                    <a:pt x="14982" y="54164"/>
                  </a:cubicBezTo>
                  <a:cubicBezTo>
                    <a:pt x="15003" y="54038"/>
                    <a:pt x="15044" y="53934"/>
                    <a:pt x="15086" y="53808"/>
                  </a:cubicBezTo>
                  <a:cubicBezTo>
                    <a:pt x="15170" y="53536"/>
                    <a:pt x="15212" y="53306"/>
                    <a:pt x="15275" y="53055"/>
                  </a:cubicBezTo>
                  <a:lnTo>
                    <a:pt x="15358" y="52574"/>
                  </a:lnTo>
                  <a:cubicBezTo>
                    <a:pt x="15379" y="52427"/>
                    <a:pt x="15379" y="52239"/>
                    <a:pt x="15421" y="52050"/>
                  </a:cubicBezTo>
                  <a:cubicBezTo>
                    <a:pt x="15609" y="51318"/>
                    <a:pt x="15777" y="50586"/>
                    <a:pt x="15902" y="49874"/>
                  </a:cubicBezTo>
                  <a:cubicBezTo>
                    <a:pt x="16049" y="49100"/>
                    <a:pt x="16237" y="48263"/>
                    <a:pt x="16425" y="47468"/>
                  </a:cubicBezTo>
                  <a:cubicBezTo>
                    <a:pt x="16509" y="47112"/>
                    <a:pt x="16635" y="46757"/>
                    <a:pt x="16739" y="46422"/>
                  </a:cubicBezTo>
                  <a:cubicBezTo>
                    <a:pt x="16865" y="45962"/>
                    <a:pt x="17032" y="45480"/>
                    <a:pt x="17137" y="45020"/>
                  </a:cubicBezTo>
                  <a:cubicBezTo>
                    <a:pt x="17262" y="44434"/>
                    <a:pt x="17367" y="43869"/>
                    <a:pt x="17472" y="43283"/>
                  </a:cubicBezTo>
                  <a:lnTo>
                    <a:pt x="17618" y="42426"/>
                  </a:lnTo>
                  <a:cubicBezTo>
                    <a:pt x="17723" y="41861"/>
                    <a:pt x="17890" y="41086"/>
                    <a:pt x="18141" y="40354"/>
                  </a:cubicBezTo>
                  <a:cubicBezTo>
                    <a:pt x="18204" y="40208"/>
                    <a:pt x="18246" y="40019"/>
                    <a:pt x="18267" y="39873"/>
                  </a:cubicBezTo>
                  <a:cubicBezTo>
                    <a:pt x="18267" y="39810"/>
                    <a:pt x="18309" y="39768"/>
                    <a:pt x="18309" y="39706"/>
                  </a:cubicBezTo>
                  <a:cubicBezTo>
                    <a:pt x="18330" y="39580"/>
                    <a:pt x="18350" y="39454"/>
                    <a:pt x="18413" y="39308"/>
                  </a:cubicBezTo>
                  <a:cubicBezTo>
                    <a:pt x="18413" y="39287"/>
                    <a:pt x="18434" y="39266"/>
                    <a:pt x="18434" y="39245"/>
                  </a:cubicBezTo>
                  <a:lnTo>
                    <a:pt x="18413" y="39162"/>
                  </a:lnTo>
                  <a:cubicBezTo>
                    <a:pt x="18476" y="39141"/>
                    <a:pt x="18560" y="39057"/>
                    <a:pt x="18560" y="38973"/>
                  </a:cubicBezTo>
                  <a:cubicBezTo>
                    <a:pt x="18581" y="38890"/>
                    <a:pt x="18560" y="38827"/>
                    <a:pt x="18518" y="38764"/>
                  </a:cubicBezTo>
                  <a:lnTo>
                    <a:pt x="18434" y="38680"/>
                  </a:lnTo>
                  <a:lnTo>
                    <a:pt x="18539" y="38680"/>
                  </a:lnTo>
                  <a:cubicBezTo>
                    <a:pt x="18978" y="38722"/>
                    <a:pt x="19459" y="38743"/>
                    <a:pt x="19920" y="38743"/>
                  </a:cubicBezTo>
                  <a:cubicBezTo>
                    <a:pt x="20401" y="38743"/>
                    <a:pt x="20924" y="38722"/>
                    <a:pt x="21405" y="38680"/>
                  </a:cubicBezTo>
                  <a:lnTo>
                    <a:pt x="21531" y="38680"/>
                  </a:lnTo>
                  <a:lnTo>
                    <a:pt x="21447" y="38764"/>
                  </a:lnTo>
                  <a:cubicBezTo>
                    <a:pt x="21426" y="38785"/>
                    <a:pt x="21384" y="38827"/>
                    <a:pt x="21384" y="38869"/>
                  </a:cubicBezTo>
                  <a:cubicBezTo>
                    <a:pt x="21112" y="39601"/>
                    <a:pt x="21259" y="40522"/>
                    <a:pt x="21531" y="41128"/>
                  </a:cubicBezTo>
                  <a:cubicBezTo>
                    <a:pt x="21740" y="41589"/>
                    <a:pt x="22179" y="41861"/>
                    <a:pt x="22744" y="41861"/>
                  </a:cubicBezTo>
                  <a:cubicBezTo>
                    <a:pt x="22933" y="41861"/>
                    <a:pt x="23121" y="41819"/>
                    <a:pt x="23330" y="41777"/>
                  </a:cubicBezTo>
                  <a:cubicBezTo>
                    <a:pt x="24167" y="41547"/>
                    <a:pt x="24460" y="40710"/>
                    <a:pt x="24502" y="40333"/>
                  </a:cubicBezTo>
                  <a:cubicBezTo>
                    <a:pt x="24607" y="39831"/>
                    <a:pt x="24732" y="38952"/>
                    <a:pt x="24502" y="38450"/>
                  </a:cubicBezTo>
                  <a:lnTo>
                    <a:pt x="24481" y="38408"/>
                  </a:lnTo>
                  <a:lnTo>
                    <a:pt x="24565" y="38408"/>
                  </a:lnTo>
                  <a:cubicBezTo>
                    <a:pt x="25151" y="38325"/>
                    <a:pt x="25757" y="38220"/>
                    <a:pt x="26448" y="38115"/>
                  </a:cubicBezTo>
                  <a:cubicBezTo>
                    <a:pt x="27138" y="37990"/>
                    <a:pt x="27724" y="37843"/>
                    <a:pt x="28268" y="37634"/>
                  </a:cubicBezTo>
                  <a:lnTo>
                    <a:pt x="28352" y="37613"/>
                  </a:lnTo>
                  <a:close/>
                  <a:moveTo>
                    <a:pt x="31700" y="54708"/>
                  </a:moveTo>
                  <a:cubicBezTo>
                    <a:pt x="31742" y="54854"/>
                    <a:pt x="31846" y="54959"/>
                    <a:pt x="32014" y="54980"/>
                  </a:cubicBezTo>
                  <a:lnTo>
                    <a:pt x="32055" y="54980"/>
                  </a:lnTo>
                  <a:lnTo>
                    <a:pt x="32055" y="55063"/>
                  </a:lnTo>
                  <a:cubicBezTo>
                    <a:pt x="32034" y="55147"/>
                    <a:pt x="32014" y="55210"/>
                    <a:pt x="32014" y="55273"/>
                  </a:cubicBezTo>
                  <a:lnTo>
                    <a:pt x="31993" y="55335"/>
                  </a:lnTo>
                  <a:cubicBezTo>
                    <a:pt x="31951" y="55482"/>
                    <a:pt x="31930" y="55628"/>
                    <a:pt x="31909" y="55775"/>
                  </a:cubicBezTo>
                  <a:lnTo>
                    <a:pt x="31804" y="55775"/>
                  </a:lnTo>
                  <a:cubicBezTo>
                    <a:pt x="31804" y="55670"/>
                    <a:pt x="31783" y="55566"/>
                    <a:pt x="31783" y="55482"/>
                  </a:cubicBezTo>
                  <a:cubicBezTo>
                    <a:pt x="31742" y="55315"/>
                    <a:pt x="31721" y="55168"/>
                    <a:pt x="31679" y="55022"/>
                  </a:cubicBezTo>
                  <a:cubicBezTo>
                    <a:pt x="31637" y="54917"/>
                    <a:pt x="31616" y="54854"/>
                    <a:pt x="31595" y="54750"/>
                  </a:cubicBezTo>
                  <a:lnTo>
                    <a:pt x="31700" y="54708"/>
                  </a:lnTo>
                  <a:close/>
                  <a:moveTo>
                    <a:pt x="30570" y="54980"/>
                  </a:moveTo>
                  <a:lnTo>
                    <a:pt x="30570" y="55022"/>
                  </a:lnTo>
                  <a:cubicBezTo>
                    <a:pt x="30591" y="55210"/>
                    <a:pt x="30612" y="55398"/>
                    <a:pt x="30674" y="55587"/>
                  </a:cubicBezTo>
                  <a:lnTo>
                    <a:pt x="30674" y="55607"/>
                  </a:lnTo>
                  <a:cubicBezTo>
                    <a:pt x="30716" y="55817"/>
                    <a:pt x="30716" y="56026"/>
                    <a:pt x="30716" y="56235"/>
                  </a:cubicBezTo>
                  <a:lnTo>
                    <a:pt x="30716" y="56591"/>
                  </a:lnTo>
                  <a:cubicBezTo>
                    <a:pt x="30779" y="57365"/>
                    <a:pt x="30905" y="58097"/>
                    <a:pt x="31030" y="58767"/>
                  </a:cubicBezTo>
                  <a:cubicBezTo>
                    <a:pt x="31198" y="59604"/>
                    <a:pt x="31386" y="60566"/>
                    <a:pt x="31386" y="61508"/>
                  </a:cubicBezTo>
                  <a:cubicBezTo>
                    <a:pt x="31490" y="62073"/>
                    <a:pt x="31407" y="62470"/>
                    <a:pt x="31281" y="62805"/>
                  </a:cubicBezTo>
                  <a:cubicBezTo>
                    <a:pt x="31072" y="63266"/>
                    <a:pt x="30674" y="63475"/>
                    <a:pt x="30026" y="63475"/>
                  </a:cubicBezTo>
                  <a:lnTo>
                    <a:pt x="29817" y="63475"/>
                  </a:lnTo>
                  <a:lnTo>
                    <a:pt x="29545" y="63454"/>
                  </a:lnTo>
                  <a:cubicBezTo>
                    <a:pt x="28980" y="63433"/>
                    <a:pt x="28457" y="63370"/>
                    <a:pt x="27892" y="63328"/>
                  </a:cubicBezTo>
                  <a:cubicBezTo>
                    <a:pt x="27661" y="63307"/>
                    <a:pt x="27431" y="63307"/>
                    <a:pt x="27201" y="63307"/>
                  </a:cubicBezTo>
                  <a:lnTo>
                    <a:pt x="27055" y="63307"/>
                  </a:lnTo>
                  <a:cubicBezTo>
                    <a:pt x="26950" y="63307"/>
                    <a:pt x="26845" y="63307"/>
                    <a:pt x="26762" y="63328"/>
                  </a:cubicBezTo>
                  <a:cubicBezTo>
                    <a:pt x="26615" y="63328"/>
                    <a:pt x="26490" y="63349"/>
                    <a:pt x="26364" y="63349"/>
                  </a:cubicBezTo>
                  <a:cubicBezTo>
                    <a:pt x="26197" y="63349"/>
                    <a:pt x="26071" y="63349"/>
                    <a:pt x="25967" y="63307"/>
                  </a:cubicBezTo>
                  <a:cubicBezTo>
                    <a:pt x="25213" y="63119"/>
                    <a:pt x="25192" y="62010"/>
                    <a:pt x="25192" y="61320"/>
                  </a:cubicBezTo>
                  <a:lnTo>
                    <a:pt x="25192" y="61006"/>
                  </a:lnTo>
                  <a:cubicBezTo>
                    <a:pt x="25130" y="60022"/>
                    <a:pt x="25004" y="59060"/>
                    <a:pt x="24356" y="58558"/>
                  </a:cubicBezTo>
                  <a:cubicBezTo>
                    <a:pt x="24146" y="58411"/>
                    <a:pt x="23874" y="58328"/>
                    <a:pt x="23560" y="58328"/>
                  </a:cubicBezTo>
                  <a:cubicBezTo>
                    <a:pt x="23351" y="58328"/>
                    <a:pt x="23142" y="58348"/>
                    <a:pt x="22933" y="58390"/>
                  </a:cubicBezTo>
                  <a:lnTo>
                    <a:pt x="22682" y="58390"/>
                  </a:lnTo>
                  <a:cubicBezTo>
                    <a:pt x="22535" y="58390"/>
                    <a:pt x="22410" y="58390"/>
                    <a:pt x="22263" y="58348"/>
                  </a:cubicBezTo>
                  <a:cubicBezTo>
                    <a:pt x="22117" y="58348"/>
                    <a:pt x="21991" y="58328"/>
                    <a:pt x="21845" y="58328"/>
                  </a:cubicBezTo>
                  <a:cubicBezTo>
                    <a:pt x="21573" y="58328"/>
                    <a:pt x="21384" y="58390"/>
                    <a:pt x="21238" y="58453"/>
                  </a:cubicBezTo>
                  <a:cubicBezTo>
                    <a:pt x="20840" y="58704"/>
                    <a:pt x="20798" y="59039"/>
                    <a:pt x="20715" y="59457"/>
                  </a:cubicBezTo>
                  <a:cubicBezTo>
                    <a:pt x="20715" y="59499"/>
                    <a:pt x="20694" y="59583"/>
                    <a:pt x="20694" y="59667"/>
                  </a:cubicBezTo>
                  <a:cubicBezTo>
                    <a:pt x="20652" y="59729"/>
                    <a:pt x="20652" y="59813"/>
                    <a:pt x="20631" y="59918"/>
                  </a:cubicBezTo>
                  <a:cubicBezTo>
                    <a:pt x="20526" y="60420"/>
                    <a:pt x="20422" y="60922"/>
                    <a:pt x="20422" y="61445"/>
                  </a:cubicBezTo>
                  <a:cubicBezTo>
                    <a:pt x="20422" y="61885"/>
                    <a:pt x="20296" y="62387"/>
                    <a:pt x="20087" y="62826"/>
                  </a:cubicBezTo>
                  <a:cubicBezTo>
                    <a:pt x="19982" y="63035"/>
                    <a:pt x="19857" y="63224"/>
                    <a:pt x="19690" y="63370"/>
                  </a:cubicBezTo>
                  <a:cubicBezTo>
                    <a:pt x="19585" y="63475"/>
                    <a:pt x="19459" y="63538"/>
                    <a:pt x="19292" y="63538"/>
                  </a:cubicBezTo>
                  <a:cubicBezTo>
                    <a:pt x="19187" y="63538"/>
                    <a:pt x="19062" y="63496"/>
                    <a:pt x="18957" y="63475"/>
                  </a:cubicBezTo>
                  <a:cubicBezTo>
                    <a:pt x="18936" y="63475"/>
                    <a:pt x="18874" y="63454"/>
                    <a:pt x="18853" y="63454"/>
                  </a:cubicBezTo>
                  <a:cubicBezTo>
                    <a:pt x="18602" y="63391"/>
                    <a:pt x="18330" y="63349"/>
                    <a:pt x="18037" y="63349"/>
                  </a:cubicBezTo>
                  <a:cubicBezTo>
                    <a:pt x="17827" y="63349"/>
                    <a:pt x="17618" y="63286"/>
                    <a:pt x="17409" y="63245"/>
                  </a:cubicBezTo>
                  <a:cubicBezTo>
                    <a:pt x="17241" y="63182"/>
                    <a:pt x="17053" y="63161"/>
                    <a:pt x="16844" y="63140"/>
                  </a:cubicBezTo>
                  <a:cubicBezTo>
                    <a:pt x="16677" y="63140"/>
                    <a:pt x="16509" y="63119"/>
                    <a:pt x="16342" y="63119"/>
                  </a:cubicBezTo>
                  <a:cubicBezTo>
                    <a:pt x="15986" y="63119"/>
                    <a:pt x="15609" y="63077"/>
                    <a:pt x="15254" y="63014"/>
                  </a:cubicBezTo>
                  <a:cubicBezTo>
                    <a:pt x="15003" y="62952"/>
                    <a:pt x="14793" y="62868"/>
                    <a:pt x="14626" y="62742"/>
                  </a:cubicBezTo>
                  <a:cubicBezTo>
                    <a:pt x="14354" y="62596"/>
                    <a:pt x="14417" y="62324"/>
                    <a:pt x="14438" y="62094"/>
                  </a:cubicBezTo>
                  <a:lnTo>
                    <a:pt x="14459" y="61801"/>
                  </a:lnTo>
                  <a:cubicBezTo>
                    <a:pt x="14542" y="61257"/>
                    <a:pt x="14605" y="60671"/>
                    <a:pt x="14668" y="60127"/>
                  </a:cubicBezTo>
                  <a:cubicBezTo>
                    <a:pt x="14731" y="59520"/>
                    <a:pt x="14856" y="58934"/>
                    <a:pt x="14982" y="58348"/>
                  </a:cubicBezTo>
                  <a:cubicBezTo>
                    <a:pt x="15170" y="57532"/>
                    <a:pt x="15358" y="56716"/>
                    <a:pt x="15317" y="55859"/>
                  </a:cubicBezTo>
                  <a:lnTo>
                    <a:pt x="15379" y="55817"/>
                  </a:lnTo>
                  <a:cubicBezTo>
                    <a:pt x="16112" y="55900"/>
                    <a:pt x="17074" y="56005"/>
                    <a:pt x="18037" y="56005"/>
                  </a:cubicBezTo>
                  <a:lnTo>
                    <a:pt x="18518" y="56005"/>
                  </a:lnTo>
                  <a:cubicBezTo>
                    <a:pt x="19773" y="56005"/>
                    <a:pt x="21112" y="56005"/>
                    <a:pt x="22451" y="55859"/>
                  </a:cubicBezTo>
                  <a:cubicBezTo>
                    <a:pt x="22975" y="55817"/>
                    <a:pt x="23539" y="55775"/>
                    <a:pt x="24063" y="55691"/>
                  </a:cubicBezTo>
                  <a:cubicBezTo>
                    <a:pt x="25004" y="55587"/>
                    <a:pt x="25967" y="55482"/>
                    <a:pt x="26929" y="55419"/>
                  </a:cubicBezTo>
                  <a:lnTo>
                    <a:pt x="27285" y="55419"/>
                  </a:lnTo>
                  <a:cubicBezTo>
                    <a:pt x="27913" y="55398"/>
                    <a:pt x="28498" y="55377"/>
                    <a:pt x="29105" y="55273"/>
                  </a:cubicBezTo>
                  <a:cubicBezTo>
                    <a:pt x="29607" y="55189"/>
                    <a:pt x="30068" y="55084"/>
                    <a:pt x="30528" y="54980"/>
                  </a:cubicBezTo>
                  <a:close/>
                  <a:moveTo>
                    <a:pt x="14505" y="1"/>
                  </a:moveTo>
                  <a:cubicBezTo>
                    <a:pt x="14252" y="1"/>
                    <a:pt x="13999" y="19"/>
                    <a:pt x="13747" y="55"/>
                  </a:cubicBezTo>
                  <a:cubicBezTo>
                    <a:pt x="12764" y="223"/>
                    <a:pt x="11864" y="662"/>
                    <a:pt x="11069" y="1290"/>
                  </a:cubicBezTo>
                  <a:cubicBezTo>
                    <a:pt x="10295" y="1897"/>
                    <a:pt x="9521" y="2754"/>
                    <a:pt x="9123" y="3675"/>
                  </a:cubicBezTo>
                  <a:cubicBezTo>
                    <a:pt x="9081" y="3633"/>
                    <a:pt x="9018" y="3612"/>
                    <a:pt x="8998" y="3612"/>
                  </a:cubicBezTo>
                  <a:cubicBezTo>
                    <a:pt x="8602" y="3464"/>
                    <a:pt x="8207" y="3381"/>
                    <a:pt x="7817" y="3381"/>
                  </a:cubicBezTo>
                  <a:cubicBezTo>
                    <a:pt x="7380" y="3381"/>
                    <a:pt x="6948" y="3485"/>
                    <a:pt x="6529" y="3717"/>
                  </a:cubicBezTo>
                  <a:cubicBezTo>
                    <a:pt x="5838" y="4114"/>
                    <a:pt x="5273" y="4972"/>
                    <a:pt x="4917" y="5684"/>
                  </a:cubicBezTo>
                  <a:cubicBezTo>
                    <a:pt x="4541" y="6395"/>
                    <a:pt x="4269" y="7232"/>
                    <a:pt x="4269" y="8006"/>
                  </a:cubicBezTo>
                  <a:cubicBezTo>
                    <a:pt x="4269" y="8404"/>
                    <a:pt x="4394" y="8697"/>
                    <a:pt x="4499" y="9052"/>
                  </a:cubicBezTo>
                  <a:lnTo>
                    <a:pt x="4499" y="9073"/>
                  </a:lnTo>
                  <a:cubicBezTo>
                    <a:pt x="4394" y="9115"/>
                    <a:pt x="4269" y="9136"/>
                    <a:pt x="4164" y="9220"/>
                  </a:cubicBezTo>
                  <a:lnTo>
                    <a:pt x="4060" y="9220"/>
                  </a:lnTo>
                  <a:cubicBezTo>
                    <a:pt x="3264" y="9450"/>
                    <a:pt x="2616" y="9952"/>
                    <a:pt x="2197" y="10329"/>
                  </a:cubicBezTo>
                  <a:cubicBezTo>
                    <a:pt x="1360" y="11061"/>
                    <a:pt x="984" y="12149"/>
                    <a:pt x="1235" y="13091"/>
                  </a:cubicBezTo>
                  <a:cubicBezTo>
                    <a:pt x="1340" y="13530"/>
                    <a:pt x="1612" y="14158"/>
                    <a:pt x="1925" y="14451"/>
                  </a:cubicBezTo>
                  <a:cubicBezTo>
                    <a:pt x="2072" y="14576"/>
                    <a:pt x="2239" y="14681"/>
                    <a:pt x="2407" y="14806"/>
                  </a:cubicBezTo>
                  <a:cubicBezTo>
                    <a:pt x="2511" y="14890"/>
                    <a:pt x="2616" y="14932"/>
                    <a:pt x="2720" y="15016"/>
                  </a:cubicBezTo>
                  <a:lnTo>
                    <a:pt x="2825" y="15099"/>
                  </a:lnTo>
                  <a:lnTo>
                    <a:pt x="2344" y="15099"/>
                  </a:lnTo>
                  <a:cubicBezTo>
                    <a:pt x="2030" y="15120"/>
                    <a:pt x="1800" y="15204"/>
                    <a:pt x="1591" y="15330"/>
                  </a:cubicBezTo>
                  <a:cubicBezTo>
                    <a:pt x="1130" y="15664"/>
                    <a:pt x="503" y="16229"/>
                    <a:pt x="210" y="16920"/>
                  </a:cubicBezTo>
                  <a:cubicBezTo>
                    <a:pt x="84" y="17275"/>
                    <a:pt x="0" y="17631"/>
                    <a:pt x="0" y="18029"/>
                  </a:cubicBezTo>
                  <a:cubicBezTo>
                    <a:pt x="0" y="18175"/>
                    <a:pt x="21" y="18343"/>
                    <a:pt x="84" y="18489"/>
                  </a:cubicBezTo>
                  <a:cubicBezTo>
                    <a:pt x="105" y="18594"/>
                    <a:pt x="147" y="18740"/>
                    <a:pt x="147" y="18845"/>
                  </a:cubicBezTo>
                  <a:cubicBezTo>
                    <a:pt x="189" y="19117"/>
                    <a:pt x="335" y="19326"/>
                    <a:pt x="524" y="19556"/>
                  </a:cubicBezTo>
                  <a:cubicBezTo>
                    <a:pt x="628" y="19661"/>
                    <a:pt x="712" y="19807"/>
                    <a:pt x="775" y="19933"/>
                  </a:cubicBezTo>
                  <a:cubicBezTo>
                    <a:pt x="816" y="19995"/>
                    <a:pt x="879" y="20016"/>
                    <a:pt x="942" y="20058"/>
                  </a:cubicBezTo>
                  <a:lnTo>
                    <a:pt x="1026" y="20121"/>
                  </a:lnTo>
                  <a:lnTo>
                    <a:pt x="984" y="20163"/>
                  </a:lnTo>
                  <a:cubicBezTo>
                    <a:pt x="942" y="20247"/>
                    <a:pt x="858" y="20330"/>
                    <a:pt x="775" y="20372"/>
                  </a:cubicBezTo>
                  <a:cubicBezTo>
                    <a:pt x="524" y="20665"/>
                    <a:pt x="293" y="20937"/>
                    <a:pt x="189" y="21314"/>
                  </a:cubicBezTo>
                  <a:cubicBezTo>
                    <a:pt x="21" y="21879"/>
                    <a:pt x="189" y="22569"/>
                    <a:pt x="565" y="23050"/>
                  </a:cubicBezTo>
                  <a:cubicBezTo>
                    <a:pt x="858" y="23385"/>
                    <a:pt x="1256" y="23594"/>
                    <a:pt x="1612" y="23804"/>
                  </a:cubicBezTo>
                  <a:cubicBezTo>
                    <a:pt x="1758" y="23887"/>
                    <a:pt x="1863" y="23929"/>
                    <a:pt x="1988" y="24013"/>
                  </a:cubicBezTo>
                  <a:cubicBezTo>
                    <a:pt x="2532" y="24348"/>
                    <a:pt x="3055" y="24557"/>
                    <a:pt x="3557" y="24620"/>
                  </a:cubicBezTo>
                  <a:lnTo>
                    <a:pt x="3662" y="24620"/>
                  </a:lnTo>
                  <a:lnTo>
                    <a:pt x="3578" y="24682"/>
                  </a:lnTo>
                  <a:cubicBezTo>
                    <a:pt x="3264" y="24954"/>
                    <a:pt x="3118" y="25289"/>
                    <a:pt x="2951" y="25666"/>
                  </a:cubicBezTo>
                  <a:cubicBezTo>
                    <a:pt x="2909" y="25791"/>
                    <a:pt x="2825" y="25917"/>
                    <a:pt x="2762" y="26084"/>
                  </a:cubicBezTo>
                  <a:cubicBezTo>
                    <a:pt x="2114" y="27340"/>
                    <a:pt x="2407" y="28909"/>
                    <a:pt x="3432" y="29767"/>
                  </a:cubicBezTo>
                  <a:cubicBezTo>
                    <a:pt x="3913" y="30185"/>
                    <a:pt x="4541" y="30457"/>
                    <a:pt x="5127" y="30499"/>
                  </a:cubicBezTo>
                  <a:lnTo>
                    <a:pt x="5336" y="30499"/>
                  </a:lnTo>
                  <a:cubicBezTo>
                    <a:pt x="5964" y="30499"/>
                    <a:pt x="6487" y="30269"/>
                    <a:pt x="7031" y="30018"/>
                  </a:cubicBezTo>
                  <a:cubicBezTo>
                    <a:pt x="7135" y="29976"/>
                    <a:pt x="7198" y="29871"/>
                    <a:pt x="7156" y="29767"/>
                  </a:cubicBezTo>
                  <a:cubicBezTo>
                    <a:pt x="7135" y="29641"/>
                    <a:pt x="7010" y="29495"/>
                    <a:pt x="6842" y="29495"/>
                  </a:cubicBezTo>
                  <a:lnTo>
                    <a:pt x="6801" y="29495"/>
                  </a:lnTo>
                  <a:cubicBezTo>
                    <a:pt x="6508" y="29558"/>
                    <a:pt x="6215" y="29579"/>
                    <a:pt x="5964" y="29579"/>
                  </a:cubicBezTo>
                  <a:cubicBezTo>
                    <a:pt x="5252" y="29579"/>
                    <a:pt x="4625" y="29390"/>
                    <a:pt x="4164" y="29076"/>
                  </a:cubicBezTo>
                  <a:cubicBezTo>
                    <a:pt x="3264" y="28490"/>
                    <a:pt x="3244" y="27172"/>
                    <a:pt x="3746" y="26293"/>
                  </a:cubicBezTo>
                  <a:cubicBezTo>
                    <a:pt x="3809" y="26147"/>
                    <a:pt x="3850" y="26021"/>
                    <a:pt x="3892" y="25917"/>
                  </a:cubicBezTo>
                  <a:cubicBezTo>
                    <a:pt x="3976" y="25708"/>
                    <a:pt x="4018" y="25498"/>
                    <a:pt x="4227" y="25289"/>
                  </a:cubicBezTo>
                  <a:cubicBezTo>
                    <a:pt x="4415" y="25101"/>
                    <a:pt x="4687" y="25038"/>
                    <a:pt x="4959" y="25038"/>
                  </a:cubicBezTo>
                  <a:cubicBezTo>
                    <a:pt x="5106" y="25038"/>
                    <a:pt x="5252" y="25059"/>
                    <a:pt x="5357" y="25101"/>
                  </a:cubicBezTo>
                  <a:cubicBezTo>
                    <a:pt x="5901" y="25352"/>
                    <a:pt x="6277" y="25875"/>
                    <a:pt x="6633" y="26356"/>
                  </a:cubicBezTo>
                  <a:cubicBezTo>
                    <a:pt x="6801" y="26566"/>
                    <a:pt x="6947" y="26775"/>
                    <a:pt x="7114" y="26963"/>
                  </a:cubicBezTo>
                  <a:lnTo>
                    <a:pt x="7114" y="26984"/>
                  </a:lnTo>
                  <a:lnTo>
                    <a:pt x="7114" y="27026"/>
                  </a:lnTo>
                  <a:cubicBezTo>
                    <a:pt x="7114" y="27695"/>
                    <a:pt x="7156" y="28407"/>
                    <a:pt x="7198" y="29055"/>
                  </a:cubicBezTo>
                  <a:lnTo>
                    <a:pt x="7198" y="29118"/>
                  </a:lnTo>
                  <a:cubicBezTo>
                    <a:pt x="7366" y="32194"/>
                    <a:pt x="8286" y="34412"/>
                    <a:pt x="10002" y="35877"/>
                  </a:cubicBezTo>
                  <a:cubicBezTo>
                    <a:pt x="11425" y="37090"/>
                    <a:pt x="13329" y="37906"/>
                    <a:pt x="15819" y="38325"/>
                  </a:cubicBezTo>
                  <a:lnTo>
                    <a:pt x="15944" y="38345"/>
                  </a:lnTo>
                  <a:lnTo>
                    <a:pt x="15840" y="38429"/>
                  </a:lnTo>
                  <a:cubicBezTo>
                    <a:pt x="15714" y="38492"/>
                    <a:pt x="15568" y="38638"/>
                    <a:pt x="15400" y="38764"/>
                  </a:cubicBezTo>
                  <a:cubicBezTo>
                    <a:pt x="15170" y="38973"/>
                    <a:pt x="14898" y="39182"/>
                    <a:pt x="14647" y="39392"/>
                  </a:cubicBezTo>
                  <a:lnTo>
                    <a:pt x="13538" y="40333"/>
                  </a:lnTo>
                  <a:cubicBezTo>
                    <a:pt x="13224" y="40626"/>
                    <a:pt x="12910" y="40961"/>
                    <a:pt x="12617" y="41275"/>
                  </a:cubicBezTo>
                  <a:cubicBezTo>
                    <a:pt x="12471" y="41463"/>
                    <a:pt x="12304" y="41610"/>
                    <a:pt x="12157" y="41798"/>
                  </a:cubicBezTo>
                  <a:lnTo>
                    <a:pt x="12094" y="41840"/>
                  </a:lnTo>
                  <a:cubicBezTo>
                    <a:pt x="11655" y="42300"/>
                    <a:pt x="11132" y="42865"/>
                    <a:pt x="10985" y="43472"/>
                  </a:cubicBezTo>
                  <a:cubicBezTo>
                    <a:pt x="10881" y="43932"/>
                    <a:pt x="10776" y="44413"/>
                    <a:pt x="11153" y="44664"/>
                  </a:cubicBezTo>
                  <a:cubicBezTo>
                    <a:pt x="11215" y="44706"/>
                    <a:pt x="11236" y="44727"/>
                    <a:pt x="11299" y="44748"/>
                  </a:cubicBezTo>
                  <a:cubicBezTo>
                    <a:pt x="11467" y="44874"/>
                    <a:pt x="11613" y="44978"/>
                    <a:pt x="11822" y="45041"/>
                  </a:cubicBezTo>
                  <a:cubicBezTo>
                    <a:pt x="12052" y="45083"/>
                    <a:pt x="12324" y="45229"/>
                    <a:pt x="12576" y="45376"/>
                  </a:cubicBezTo>
                  <a:lnTo>
                    <a:pt x="12659" y="45439"/>
                  </a:lnTo>
                  <a:lnTo>
                    <a:pt x="12576" y="45480"/>
                  </a:lnTo>
                  <a:cubicBezTo>
                    <a:pt x="12115" y="45773"/>
                    <a:pt x="11801" y="46422"/>
                    <a:pt x="11613" y="46840"/>
                  </a:cubicBezTo>
                  <a:lnTo>
                    <a:pt x="11613" y="46861"/>
                  </a:lnTo>
                  <a:cubicBezTo>
                    <a:pt x="11529" y="47029"/>
                    <a:pt x="11446" y="47196"/>
                    <a:pt x="11341" y="47364"/>
                  </a:cubicBezTo>
                  <a:cubicBezTo>
                    <a:pt x="10943" y="48117"/>
                    <a:pt x="10504" y="48954"/>
                    <a:pt x="10671" y="49749"/>
                  </a:cubicBezTo>
                  <a:cubicBezTo>
                    <a:pt x="10818" y="50565"/>
                    <a:pt x="11404" y="51109"/>
                    <a:pt x="11969" y="51653"/>
                  </a:cubicBezTo>
                  <a:lnTo>
                    <a:pt x="12031" y="51716"/>
                  </a:lnTo>
                  <a:cubicBezTo>
                    <a:pt x="12283" y="51967"/>
                    <a:pt x="12534" y="52176"/>
                    <a:pt x="12764" y="52343"/>
                  </a:cubicBezTo>
                  <a:lnTo>
                    <a:pt x="12848" y="52385"/>
                  </a:lnTo>
                  <a:lnTo>
                    <a:pt x="12764" y="52427"/>
                  </a:lnTo>
                  <a:cubicBezTo>
                    <a:pt x="11843" y="52887"/>
                    <a:pt x="10860" y="54519"/>
                    <a:pt x="10943" y="55294"/>
                  </a:cubicBezTo>
                  <a:cubicBezTo>
                    <a:pt x="10985" y="55524"/>
                    <a:pt x="11111" y="55670"/>
                    <a:pt x="11320" y="55691"/>
                  </a:cubicBezTo>
                  <a:lnTo>
                    <a:pt x="11383" y="55691"/>
                  </a:lnTo>
                  <a:cubicBezTo>
                    <a:pt x="11487" y="55691"/>
                    <a:pt x="11592" y="55628"/>
                    <a:pt x="11634" y="55566"/>
                  </a:cubicBezTo>
                  <a:cubicBezTo>
                    <a:pt x="11655" y="55503"/>
                    <a:pt x="11697" y="55461"/>
                    <a:pt x="11655" y="55377"/>
                  </a:cubicBezTo>
                  <a:cubicBezTo>
                    <a:pt x="11550" y="55105"/>
                    <a:pt x="11906" y="54478"/>
                    <a:pt x="12199" y="53996"/>
                  </a:cubicBezTo>
                  <a:cubicBezTo>
                    <a:pt x="12324" y="53829"/>
                    <a:pt x="12471" y="53599"/>
                    <a:pt x="12617" y="53390"/>
                  </a:cubicBezTo>
                  <a:lnTo>
                    <a:pt x="12701" y="53431"/>
                  </a:lnTo>
                  <a:cubicBezTo>
                    <a:pt x="12471" y="53850"/>
                    <a:pt x="12366" y="54352"/>
                    <a:pt x="12345" y="54624"/>
                  </a:cubicBezTo>
                  <a:cubicBezTo>
                    <a:pt x="12283" y="54938"/>
                    <a:pt x="12262" y="55356"/>
                    <a:pt x="12450" y="55628"/>
                  </a:cubicBezTo>
                  <a:cubicBezTo>
                    <a:pt x="12555" y="55796"/>
                    <a:pt x="12722" y="55900"/>
                    <a:pt x="12889" y="55900"/>
                  </a:cubicBezTo>
                  <a:cubicBezTo>
                    <a:pt x="13015" y="55900"/>
                    <a:pt x="13120" y="55838"/>
                    <a:pt x="13203" y="55733"/>
                  </a:cubicBezTo>
                  <a:cubicBezTo>
                    <a:pt x="13245" y="55691"/>
                    <a:pt x="13224" y="55587"/>
                    <a:pt x="13203" y="55503"/>
                  </a:cubicBezTo>
                  <a:cubicBezTo>
                    <a:pt x="13182" y="55419"/>
                    <a:pt x="13120" y="55398"/>
                    <a:pt x="13099" y="55377"/>
                  </a:cubicBezTo>
                  <a:cubicBezTo>
                    <a:pt x="13036" y="55356"/>
                    <a:pt x="13015" y="55294"/>
                    <a:pt x="12994" y="55210"/>
                  </a:cubicBezTo>
                  <a:cubicBezTo>
                    <a:pt x="12910" y="55001"/>
                    <a:pt x="12973" y="54750"/>
                    <a:pt x="12994" y="54519"/>
                  </a:cubicBezTo>
                  <a:lnTo>
                    <a:pt x="12994" y="54478"/>
                  </a:lnTo>
                  <a:cubicBezTo>
                    <a:pt x="13036" y="54164"/>
                    <a:pt x="13120" y="53578"/>
                    <a:pt x="13433" y="53306"/>
                  </a:cubicBezTo>
                  <a:lnTo>
                    <a:pt x="13454" y="53285"/>
                  </a:lnTo>
                  <a:lnTo>
                    <a:pt x="13496" y="53306"/>
                  </a:lnTo>
                  <a:cubicBezTo>
                    <a:pt x="13538" y="53390"/>
                    <a:pt x="13622" y="53473"/>
                    <a:pt x="13705" y="53536"/>
                  </a:cubicBezTo>
                  <a:lnTo>
                    <a:pt x="13726" y="53578"/>
                  </a:lnTo>
                  <a:lnTo>
                    <a:pt x="13936" y="53766"/>
                  </a:lnTo>
                  <a:cubicBezTo>
                    <a:pt x="13956" y="53829"/>
                    <a:pt x="14019" y="53850"/>
                    <a:pt x="14061" y="53871"/>
                  </a:cubicBezTo>
                  <a:cubicBezTo>
                    <a:pt x="14082" y="53913"/>
                    <a:pt x="14124" y="53913"/>
                    <a:pt x="14124" y="53934"/>
                  </a:cubicBezTo>
                  <a:lnTo>
                    <a:pt x="14145" y="53955"/>
                  </a:lnTo>
                  <a:lnTo>
                    <a:pt x="14145" y="53996"/>
                  </a:lnTo>
                  <a:cubicBezTo>
                    <a:pt x="14124" y="54059"/>
                    <a:pt x="14082" y="54143"/>
                    <a:pt x="14082" y="54227"/>
                  </a:cubicBezTo>
                  <a:cubicBezTo>
                    <a:pt x="14040" y="54457"/>
                    <a:pt x="13956" y="54750"/>
                    <a:pt x="13768" y="54854"/>
                  </a:cubicBezTo>
                  <a:cubicBezTo>
                    <a:pt x="13622" y="54959"/>
                    <a:pt x="13538" y="55105"/>
                    <a:pt x="13601" y="55273"/>
                  </a:cubicBezTo>
                  <a:cubicBezTo>
                    <a:pt x="13643" y="55461"/>
                    <a:pt x="13810" y="55587"/>
                    <a:pt x="13977" y="55607"/>
                  </a:cubicBezTo>
                  <a:lnTo>
                    <a:pt x="14249" y="55628"/>
                  </a:lnTo>
                  <a:cubicBezTo>
                    <a:pt x="14459" y="55670"/>
                    <a:pt x="14689" y="55691"/>
                    <a:pt x="14898" y="55712"/>
                  </a:cubicBezTo>
                  <a:lnTo>
                    <a:pt x="14961" y="55712"/>
                  </a:lnTo>
                  <a:lnTo>
                    <a:pt x="14961" y="55775"/>
                  </a:lnTo>
                  <a:cubicBezTo>
                    <a:pt x="14919" y="55963"/>
                    <a:pt x="14877" y="56193"/>
                    <a:pt x="14793" y="56361"/>
                  </a:cubicBezTo>
                  <a:cubicBezTo>
                    <a:pt x="14752" y="56549"/>
                    <a:pt x="14689" y="56737"/>
                    <a:pt x="14668" y="56905"/>
                  </a:cubicBezTo>
                  <a:cubicBezTo>
                    <a:pt x="14584" y="57386"/>
                    <a:pt x="14459" y="57825"/>
                    <a:pt x="14354" y="58307"/>
                  </a:cubicBezTo>
                  <a:lnTo>
                    <a:pt x="14333" y="58432"/>
                  </a:lnTo>
                  <a:cubicBezTo>
                    <a:pt x="14291" y="58558"/>
                    <a:pt x="14249" y="58683"/>
                    <a:pt x="14228" y="58830"/>
                  </a:cubicBezTo>
                  <a:cubicBezTo>
                    <a:pt x="14124" y="59185"/>
                    <a:pt x="14019" y="59562"/>
                    <a:pt x="14019" y="59918"/>
                  </a:cubicBezTo>
                  <a:cubicBezTo>
                    <a:pt x="14019" y="60190"/>
                    <a:pt x="13956" y="60441"/>
                    <a:pt x="13915" y="60713"/>
                  </a:cubicBezTo>
                  <a:cubicBezTo>
                    <a:pt x="13852" y="60964"/>
                    <a:pt x="13810" y="61236"/>
                    <a:pt x="13810" y="61487"/>
                  </a:cubicBezTo>
                  <a:cubicBezTo>
                    <a:pt x="13810" y="61613"/>
                    <a:pt x="13768" y="61759"/>
                    <a:pt x="13768" y="61864"/>
                  </a:cubicBezTo>
                  <a:cubicBezTo>
                    <a:pt x="13726" y="62429"/>
                    <a:pt x="13705" y="62910"/>
                    <a:pt x="14249" y="63328"/>
                  </a:cubicBezTo>
                  <a:cubicBezTo>
                    <a:pt x="14772" y="63705"/>
                    <a:pt x="15505" y="63789"/>
                    <a:pt x="16133" y="63851"/>
                  </a:cubicBezTo>
                  <a:cubicBezTo>
                    <a:pt x="16384" y="63851"/>
                    <a:pt x="16656" y="63810"/>
                    <a:pt x="16907" y="63810"/>
                  </a:cubicBezTo>
                  <a:lnTo>
                    <a:pt x="17095" y="63810"/>
                  </a:lnTo>
                  <a:lnTo>
                    <a:pt x="17095" y="63872"/>
                  </a:lnTo>
                  <a:cubicBezTo>
                    <a:pt x="17074" y="63977"/>
                    <a:pt x="17053" y="64102"/>
                    <a:pt x="17011" y="64207"/>
                  </a:cubicBezTo>
                  <a:cubicBezTo>
                    <a:pt x="16907" y="64688"/>
                    <a:pt x="16802" y="65128"/>
                    <a:pt x="16844" y="65630"/>
                  </a:cubicBezTo>
                  <a:cubicBezTo>
                    <a:pt x="16844" y="65839"/>
                    <a:pt x="16865" y="66007"/>
                    <a:pt x="16865" y="66216"/>
                  </a:cubicBezTo>
                  <a:cubicBezTo>
                    <a:pt x="16886" y="66613"/>
                    <a:pt x="16886" y="67032"/>
                    <a:pt x="16886" y="67450"/>
                  </a:cubicBezTo>
                  <a:lnTo>
                    <a:pt x="16886" y="67534"/>
                  </a:lnTo>
                  <a:lnTo>
                    <a:pt x="16802" y="67513"/>
                  </a:lnTo>
                  <a:cubicBezTo>
                    <a:pt x="16425" y="67304"/>
                    <a:pt x="15944" y="67199"/>
                    <a:pt x="15400" y="67199"/>
                  </a:cubicBezTo>
                  <a:cubicBezTo>
                    <a:pt x="14877" y="67199"/>
                    <a:pt x="14270" y="67304"/>
                    <a:pt x="13622" y="67513"/>
                  </a:cubicBezTo>
                  <a:cubicBezTo>
                    <a:pt x="12931" y="67722"/>
                    <a:pt x="12513" y="68036"/>
                    <a:pt x="12304" y="68476"/>
                  </a:cubicBezTo>
                  <a:cubicBezTo>
                    <a:pt x="12094" y="68915"/>
                    <a:pt x="12199" y="69417"/>
                    <a:pt x="12576" y="69731"/>
                  </a:cubicBezTo>
                  <a:cubicBezTo>
                    <a:pt x="12910" y="70024"/>
                    <a:pt x="13936" y="70233"/>
                    <a:pt x="14919" y="70233"/>
                  </a:cubicBezTo>
                  <a:cubicBezTo>
                    <a:pt x="16028" y="70233"/>
                    <a:pt x="16802" y="69982"/>
                    <a:pt x="17074" y="69564"/>
                  </a:cubicBezTo>
                  <a:cubicBezTo>
                    <a:pt x="17200" y="69354"/>
                    <a:pt x="17200" y="69103"/>
                    <a:pt x="17095" y="68810"/>
                  </a:cubicBezTo>
                  <a:cubicBezTo>
                    <a:pt x="17053" y="68706"/>
                    <a:pt x="16949" y="68622"/>
                    <a:pt x="16802" y="68622"/>
                  </a:cubicBezTo>
                  <a:cubicBezTo>
                    <a:pt x="16656" y="68622"/>
                    <a:pt x="16530" y="68706"/>
                    <a:pt x="16446" y="68810"/>
                  </a:cubicBezTo>
                  <a:lnTo>
                    <a:pt x="16425" y="68873"/>
                  </a:lnTo>
                  <a:cubicBezTo>
                    <a:pt x="16321" y="69040"/>
                    <a:pt x="16258" y="69124"/>
                    <a:pt x="15965" y="69208"/>
                  </a:cubicBezTo>
                  <a:cubicBezTo>
                    <a:pt x="15693" y="69292"/>
                    <a:pt x="15379" y="69312"/>
                    <a:pt x="15065" y="69312"/>
                  </a:cubicBezTo>
                  <a:lnTo>
                    <a:pt x="14584" y="69312"/>
                  </a:lnTo>
                  <a:cubicBezTo>
                    <a:pt x="14082" y="69312"/>
                    <a:pt x="13726" y="69250"/>
                    <a:pt x="13412" y="69187"/>
                  </a:cubicBezTo>
                  <a:cubicBezTo>
                    <a:pt x="13182" y="69124"/>
                    <a:pt x="13078" y="69020"/>
                    <a:pt x="13078" y="68894"/>
                  </a:cubicBezTo>
                  <a:cubicBezTo>
                    <a:pt x="13078" y="68559"/>
                    <a:pt x="13936" y="68203"/>
                    <a:pt x="14082" y="68162"/>
                  </a:cubicBezTo>
                  <a:cubicBezTo>
                    <a:pt x="14605" y="67994"/>
                    <a:pt x="15065" y="67931"/>
                    <a:pt x="15484" y="67931"/>
                  </a:cubicBezTo>
                  <a:cubicBezTo>
                    <a:pt x="16070" y="67931"/>
                    <a:pt x="16551" y="68099"/>
                    <a:pt x="16907" y="68413"/>
                  </a:cubicBezTo>
                  <a:cubicBezTo>
                    <a:pt x="16990" y="68476"/>
                    <a:pt x="17074" y="68517"/>
                    <a:pt x="17179" y="68517"/>
                  </a:cubicBezTo>
                  <a:cubicBezTo>
                    <a:pt x="17304" y="68517"/>
                    <a:pt x="17493" y="68455"/>
                    <a:pt x="17513" y="68266"/>
                  </a:cubicBezTo>
                  <a:cubicBezTo>
                    <a:pt x="17639" y="67450"/>
                    <a:pt x="17597" y="66613"/>
                    <a:pt x="17534" y="65902"/>
                  </a:cubicBezTo>
                  <a:cubicBezTo>
                    <a:pt x="17513" y="65567"/>
                    <a:pt x="17493" y="65232"/>
                    <a:pt x="17513" y="64856"/>
                  </a:cubicBezTo>
                  <a:cubicBezTo>
                    <a:pt x="17513" y="64730"/>
                    <a:pt x="17534" y="64605"/>
                    <a:pt x="17576" y="64479"/>
                  </a:cubicBezTo>
                  <a:cubicBezTo>
                    <a:pt x="17597" y="64270"/>
                    <a:pt x="17618" y="64082"/>
                    <a:pt x="17618" y="63872"/>
                  </a:cubicBezTo>
                  <a:lnTo>
                    <a:pt x="17618" y="63810"/>
                  </a:lnTo>
                  <a:lnTo>
                    <a:pt x="17681" y="63810"/>
                  </a:lnTo>
                  <a:cubicBezTo>
                    <a:pt x="17911" y="63851"/>
                    <a:pt x="18120" y="63872"/>
                    <a:pt x="18330" y="63893"/>
                  </a:cubicBezTo>
                  <a:cubicBezTo>
                    <a:pt x="18434" y="63914"/>
                    <a:pt x="18539" y="63977"/>
                    <a:pt x="18581" y="64061"/>
                  </a:cubicBezTo>
                  <a:cubicBezTo>
                    <a:pt x="18685" y="64082"/>
                    <a:pt x="18790" y="64082"/>
                    <a:pt x="18894" y="64102"/>
                  </a:cubicBezTo>
                  <a:cubicBezTo>
                    <a:pt x="19062" y="64123"/>
                    <a:pt x="19208" y="64165"/>
                    <a:pt x="19376" y="64165"/>
                  </a:cubicBezTo>
                  <a:cubicBezTo>
                    <a:pt x="19920" y="64165"/>
                    <a:pt x="20338" y="63914"/>
                    <a:pt x="20715" y="63370"/>
                  </a:cubicBezTo>
                  <a:cubicBezTo>
                    <a:pt x="21050" y="62910"/>
                    <a:pt x="21259" y="62219"/>
                    <a:pt x="21301" y="61382"/>
                  </a:cubicBezTo>
                  <a:lnTo>
                    <a:pt x="21301" y="61069"/>
                  </a:lnTo>
                  <a:lnTo>
                    <a:pt x="21301" y="60880"/>
                  </a:lnTo>
                  <a:cubicBezTo>
                    <a:pt x="21301" y="60734"/>
                    <a:pt x="21363" y="60566"/>
                    <a:pt x="21405" y="60441"/>
                  </a:cubicBezTo>
                  <a:cubicBezTo>
                    <a:pt x="21468" y="60315"/>
                    <a:pt x="21489" y="60190"/>
                    <a:pt x="21510" y="60043"/>
                  </a:cubicBezTo>
                  <a:cubicBezTo>
                    <a:pt x="21510" y="59834"/>
                    <a:pt x="21573" y="59625"/>
                    <a:pt x="21615" y="59416"/>
                  </a:cubicBezTo>
                  <a:cubicBezTo>
                    <a:pt x="21656" y="59311"/>
                    <a:pt x="21677" y="59206"/>
                    <a:pt x="21677" y="59102"/>
                  </a:cubicBezTo>
                  <a:lnTo>
                    <a:pt x="21677" y="59081"/>
                  </a:lnTo>
                  <a:lnTo>
                    <a:pt x="21698" y="59081"/>
                  </a:lnTo>
                  <a:cubicBezTo>
                    <a:pt x="21782" y="59039"/>
                    <a:pt x="21866" y="59039"/>
                    <a:pt x="21991" y="59039"/>
                  </a:cubicBezTo>
                  <a:cubicBezTo>
                    <a:pt x="22075" y="59039"/>
                    <a:pt x="22117" y="59039"/>
                    <a:pt x="22200" y="59060"/>
                  </a:cubicBezTo>
                  <a:lnTo>
                    <a:pt x="22284" y="59060"/>
                  </a:lnTo>
                  <a:cubicBezTo>
                    <a:pt x="22410" y="59060"/>
                    <a:pt x="22535" y="59081"/>
                    <a:pt x="22661" y="59081"/>
                  </a:cubicBezTo>
                  <a:cubicBezTo>
                    <a:pt x="22828" y="59081"/>
                    <a:pt x="22954" y="59081"/>
                    <a:pt x="23121" y="59060"/>
                  </a:cubicBezTo>
                  <a:cubicBezTo>
                    <a:pt x="23267" y="59039"/>
                    <a:pt x="23393" y="59039"/>
                    <a:pt x="23560" y="59039"/>
                  </a:cubicBezTo>
                  <a:cubicBezTo>
                    <a:pt x="23916" y="59039"/>
                    <a:pt x="24167" y="59185"/>
                    <a:pt x="24293" y="59583"/>
                  </a:cubicBezTo>
                  <a:cubicBezTo>
                    <a:pt x="24481" y="60106"/>
                    <a:pt x="24502" y="60671"/>
                    <a:pt x="24502" y="61194"/>
                  </a:cubicBezTo>
                  <a:cubicBezTo>
                    <a:pt x="24502" y="61445"/>
                    <a:pt x="24502" y="61675"/>
                    <a:pt x="24523" y="61885"/>
                  </a:cubicBezTo>
                  <a:cubicBezTo>
                    <a:pt x="24544" y="62387"/>
                    <a:pt x="24753" y="63600"/>
                    <a:pt x="25757" y="63956"/>
                  </a:cubicBezTo>
                  <a:cubicBezTo>
                    <a:pt x="25967" y="64019"/>
                    <a:pt x="26197" y="64061"/>
                    <a:pt x="26532" y="64061"/>
                  </a:cubicBezTo>
                  <a:lnTo>
                    <a:pt x="27327" y="64061"/>
                  </a:lnTo>
                  <a:cubicBezTo>
                    <a:pt x="27661" y="64061"/>
                    <a:pt x="27975" y="64102"/>
                    <a:pt x="28289" y="64165"/>
                  </a:cubicBezTo>
                  <a:lnTo>
                    <a:pt x="28352" y="64165"/>
                  </a:lnTo>
                  <a:lnTo>
                    <a:pt x="28310" y="64207"/>
                  </a:lnTo>
                  <a:cubicBezTo>
                    <a:pt x="28143" y="64939"/>
                    <a:pt x="28205" y="65797"/>
                    <a:pt x="28310" y="66613"/>
                  </a:cubicBezTo>
                  <a:cubicBezTo>
                    <a:pt x="28310" y="66697"/>
                    <a:pt x="28352" y="66802"/>
                    <a:pt x="28352" y="66906"/>
                  </a:cubicBezTo>
                  <a:cubicBezTo>
                    <a:pt x="28373" y="67346"/>
                    <a:pt x="28394" y="67848"/>
                    <a:pt x="28833" y="67931"/>
                  </a:cubicBezTo>
                  <a:lnTo>
                    <a:pt x="28938" y="67931"/>
                  </a:lnTo>
                  <a:cubicBezTo>
                    <a:pt x="29042" y="67931"/>
                    <a:pt x="29147" y="67890"/>
                    <a:pt x="29252" y="67869"/>
                  </a:cubicBezTo>
                  <a:cubicBezTo>
                    <a:pt x="29356" y="67848"/>
                    <a:pt x="29440" y="67827"/>
                    <a:pt x="29565" y="67827"/>
                  </a:cubicBezTo>
                  <a:cubicBezTo>
                    <a:pt x="29754" y="67827"/>
                    <a:pt x="29921" y="67764"/>
                    <a:pt x="30068" y="67743"/>
                  </a:cubicBezTo>
                  <a:cubicBezTo>
                    <a:pt x="30256" y="67680"/>
                    <a:pt x="30465" y="67659"/>
                    <a:pt x="30695" y="67659"/>
                  </a:cubicBezTo>
                  <a:lnTo>
                    <a:pt x="30779" y="67659"/>
                  </a:lnTo>
                  <a:cubicBezTo>
                    <a:pt x="31386" y="67680"/>
                    <a:pt x="32537" y="67827"/>
                    <a:pt x="33311" y="68350"/>
                  </a:cubicBezTo>
                  <a:cubicBezTo>
                    <a:pt x="33499" y="68476"/>
                    <a:pt x="33604" y="68601"/>
                    <a:pt x="33583" y="68727"/>
                  </a:cubicBezTo>
                  <a:cubicBezTo>
                    <a:pt x="33499" y="69082"/>
                    <a:pt x="32683" y="69229"/>
                    <a:pt x="32599" y="69250"/>
                  </a:cubicBezTo>
                  <a:cubicBezTo>
                    <a:pt x="32265" y="69312"/>
                    <a:pt x="31930" y="69312"/>
                    <a:pt x="31595" y="69312"/>
                  </a:cubicBezTo>
                  <a:lnTo>
                    <a:pt x="30716" y="69312"/>
                  </a:lnTo>
                  <a:cubicBezTo>
                    <a:pt x="30340" y="69312"/>
                    <a:pt x="30026" y="69292"/>
                    <a:pt x="29733" y="69229"/>
                  </a:cubicBezTo>
                  <a:cubicBezTo>
                    <a:pt x="29252" y="69124"/>
                    <a:pt x="29021" y="68936"/>
                    <a:pt x="28875" y="68476"/>
                  </a:cubicBezTo>
                  <a:cubicBezTo>
                    <a:pt x="28791" y="68287"/>
                    <a:pt x="28603" y="68183"/>
                    <a:pt x="28477" y="68183"/>
                  </a:cubicBezTo>
                  <a:cubicBezTo>
                    <a:pt x="28352" y="68183"/>
                    <a:pt x="28164" y="68266"/>
                    <a:pt x="28101" y="68476"/>
                  </a:cubicBezTo>
                  <a:cubicBezTo>
                    <a:pt x="27996" y="68873"/>
                    <a:pt x="28059" y="69229"/>
                    <a:pt x="28268" y="69501"/>
                  </a:cubicBezTo>
                  <a:cubicBezTo>
                    <a:pt x="28708" y="70066"/>
                    <a:pt x="29817" y="70275"/>
                    <a:pt x="30591" y="70275"/>
                  </a:cubicBezTo>
                  <a:lnTo>
                    <a:pt x="31114" y="70275"/>
                  </a:lnTo>
                  <a:cubicBezTo>
                    <a:pt x="32223" y="70275"/>
                    <a:pt x="33436" y="70233"/>
                    <a:pt x="34169" y="69501"/>
                  </a:cubicBezTo>
                  <a:cubicBezTo>
                    <a:pt x="34378" y="69292"/>
                    <a:pt x="34483" y="69020"/>
                    <a:pt x="34462" y="68727"/>
                  </a:cubicBezTo>
                  <a:cubicBezTo>
                    <a:pt x="34462" y="68371"/>
                    <a:pt x="34252" y="67952"/>
                    <a:pt x="33959" y="67680"/>
                  </a:cubicBezTo>
                  <a:cubicBezTo>
                    <a:pt x="33311" y="67095"/>
                    <a:pt x="32244" y="66927"/>
                    <a:pt x="31386" y="66823"/>
                  </a:cubicBezTo>
                  <a:lnTo>
                    <a:pt x="31302" y="66823"/>
                  </a:lnTo>
                  <a:cubicBezTo>
                    <a:pt x="31093" y="66802"/>
                    <a:pt x="30821" y="66781"/>
                    <a:pt x="30570" y="66781"/>
                  </a:cubicBezTo>
                  <a:cubicBezTo>
                    <a:pt x="30340" y="66781"/>
                    <a:pt x="30089" y="66802"/>
                    <a:pt x="29921" y="66843"/>
                  </a:cubicBezTo>
                  <a:cubicBezTo>
                    <a:pt x="29837" y="66885"/>
                    <a:pt x="29733" y="66906"/>
                    <a:pt x="29649" y="66906"/>
                  </a:cubicBezTo>
                  <a:cubicBezTo>
                    <a:pt x="29545" y="66927"/>
                    <a:pt x="29461" y="66927"/>
                    <a:pt x="29356" y="66948"/>
                  </a:cubicBezTo>
                  <a:lnTo>
                    <a:pt x="29314" y="66990"/>
                  </a:lnTo>
                  <a:lnTo>
                    <a:pt x="29314" y="66927"/>
                  </a:lnTo>
                  <a:lnTo>
                    <a:pt x="29231" y="66383"/>
                  </a:lnTo>
                  <a:cubicBezTo>
                    <a:pt x="29210" y="66174"/>
                    <a:pt x="29189" y="65944"/>
                    <a:pt x="29147" y="65693"/>
                  </a:cubicBezTo>
                  <a:cubicBezTo>
                    <a:pt x="29147" y="65546"/>
                    <a:pt x="29126" y="65421"/>
                    <a:pt x="29126" y="65253"/>
                  </a:cubicBezTo>
                  <a:cubicBezTo>
                    <a:pt x="29105" y="64939"/>
                    <a:pt x="29105" y="64605"/>
                    <a:pt x="29021" y="64312"/>
                  </a:cubicBezTo>
                  <a:lnTo>
                    <a:pt x="29021" y="64270"/>
                  </a:lnTo>
                  <a:lnTo>
                    <a:pt x="30926" y="64270"/>
                  </a:lnTo>
                  <a:cubicBezTo>
                    <a:pt x="31428" y="64165"/>
                    <a:pt x="31825" y="63893"/>
                    <a:pt x="32118" y="63496"/>
                  </a:cubicBezTo>
                  <a:cubicBezTo>
                    <a:pt x="32641" y="62763"/>
                    <a:pt x="32662" y="61801"/>
                    <a:pt x="32641" y="61027"/>
                  </a:cubicBezTo>
                  <a:cubicBezTo>
                    <a:pt x="32578" y="60127"/>
                    <a:pt x="32432" y="59248"/>
                    <a:pt x="32265" y="58453"/>
                  </a:cubicBezTo>
                  <a:cubicBezTo>
                    <a:pt x="32139" y="57700"/>
                    <a:pt x="32034" y="57051"/>
                    <a:pt x="31972" y="56424"/>
                  </a:cubicBezTo>
                  <a:cubicBezTo>
                    <a:pt x="31972" y="56277"/>
                    <a:pt x="31972" y="56172"/>
                    <a:pt x="31951" y="56068"/>
                  </a:cubicBezTo>
                  <a:lnTo>
                    <a:pt x="32055" y="56068"/>
                  </a:lnTo>
                  <a:cubicBezTo>
                    <a:pt x="32076" y="56214"/>
                    <a:pt x="32139" y="56277"/>
                    <a:pt x="32244" y="56361"/>
                  </a:cubicBezTo>
                  <a:cubicBezTo>
                    <a:pt x="32327" y="56424"/>
                    <a:pt x="32390" y="56444"/>
                    <a:pt x="32453" y="56444"/>
                  </a:cubicBezTo>
                  <a:cubicBezTo>
                    <a:pt x="32495" y="56444"/>
                    <a:pt x="32537" y="56444"/>
                    <a:pt x="32558" y="56424"/>
                  </a:cubicBezTo>
                  <a:cubicBezTo>
                    <a:pt x="32788" y="56235"/>
                    <a:pt x="32809" y="56026"/>
                    <a:pt x="32809" y="55754"/>
                  </a:cubicBezTo>
                  <a:cubicBezTo>
                    <a:pt x="32809" y="55691"/>
                    <a:pt x="32809" y="55587"/>
                    <a:pt x="32850" y="55503"/>
                  </a:cubicBezTo>
                  <a:cubicBezTo>
                    <a:pt x="32871" y="55335"/>
                    <a:pt x="32892" y="55168"/>
                    <a:pt x="32955" y="54917"/>
                  </a:cubicBezTo>
                  <a:lnTo>
                    <a:pt x="32976" y="54854"/>
                  </a:lnTo>
                  <a:lnTo>
                    <a:pt x="33018" y="54896"/>
                  </a:lnTo>
                  <a:cubicBezTo>
                    <a:pt x="33332" y="55189"/>
                    <a:pt x="33520" y="55545"/>
                    <a:pt x="33708" y="55942"/>
                  </a:cubicBezTo>
                  <a:cubicBezTo>
                    <a:pt x="33792" y="56068"/>
                    <a:pt x="33834" y="56214"/>
                    <a:pt x="33918" y="56340"/>
                  </a:cubicBezTo>
                  <a:cubicBezTo>
                    <a:pt x="33959" y="56444"/>
                    <a:pt x="34043" y="56486"/>
                    <a:pt x="34169" y="56486"/>
                  </a:cubicBezTo>
                  <a:cubicBezTo>
                    <a:pt x="34252" y="56486"/>
                    <a:pt x="34357" y="56465"/>
                    <a:pt x="34420" y="56382"/>
                  </a:cubicBezTo>
                  <a:cubicBezTo>
                    <a:pt x="34441" y="56361"/>
                    <a:pt x="34483" y="56298"/>
                    <a:pt x="34483" y="56193"/>
                  </a:cubicBezTo>
                  <a:cubicBezTo>
                    <a:pt x="34483" y="55294"/>
                    <a:pt x="33939" y="54415"/>
                    <a:pt x="33122" y="53913"/>
                  </a:cubicBezTo>
                  <a:lnTo>
                    <a:pt x="33081" y="53871"/>
                  </a:lnTo>
                  <a:lnTo>
                    <a:pt x="33122" y="53829"/>
                  </a:lnTo>
                  <a:cubicBezTo>
                    <a:pt x="33185" y="53766"/>
                    <a:pt x="33269" y="53724"/>
                    <a:pt x="33311" y="53662"/>
                  </a:cubicBezTo>
                  <a:cubicBezTo>
                    <a:pt x="33436" y="53557"/>
                    <a:pt x="33583" y="53431"/>
                    <a:pt x="33687" y="53348"/>
                  </a:cubicBezTo>
                  <a:lnTo>
                    <a:pt x="33708" y="53327"/>
                  </a:lnTo>
                  <a:cubicBezTo>
                    <a:pt x="34169" y="52971"/>
                    <a:pt x="34650" y="52594"/>
                    <a:pt x="35047" y="52134"/>
                  </a:cubicBezTo>
                  <a:cubicBezTo>
                    <a:pt x="35843" y="51151"/>
                    <a:pt x="36366" y="50293"/>
                    <a:pt x="36408" y="49100"/>
                  </a:cubicBezTo>
                  <a:cubicBezTo>
                    <a:pt x="36408" y="48912"/>
                    <a:pt x="36324" y="48703"/>
                    <a:pt x="36240" y="48493"/>
                  </a:cubicBezTo>
                  <a:cubicBezTo>
                    <a:pt x="36219" y="48410"/>
                    <a:pt x="36198" y="48326"/>
                    <a:pt x="36156" y="48284"/>
                  </a:cubicBezTo>
                  <a:cubicBezTo>
                    <a:pt x="36052" y="47991"/>
                    <a:pt x="35947" y="47698"/>
                    <a:pt x="35822" y="47426"/>
                  </a:cubicBezTo>
                  <a:cubicBezTo>
                    <a:pt x="35717" y="47217"/>
                    <a:pt x="35633" y="46966"/>
                    <a:pt x="35571" y="46757"/>
                  </a:cubicBezTo>
                  <a:cubicBezTo>
                    <a:pt x="35403" y="46401"/>
                    <a:pt x="35257" y="46004"/>
                    <a:pt x="35068" y="45648"/>
                  </a:cubicBezTo>
                  <a:cubicBezTo>
                    <a:pt x="34671" y="44936"/>
                    <a:pt x="34211" y="44288"/>
                    <a:pt x="33708" y="43618"/>
                  </a:cubicBezTo>
                  <a:cubicBezTo>
                    <a:pt x="33499" y="43346"/>
                    <a:pt x="33269" y="43053"/>
                    <a:pt x="33060" y="42739"/>
                  </a:cubicBezTo>
                  <a:lnTo>
                    <a:pt x="33018" y="42719"/>
                  </a:lnTo>
                  <a:lnTo>
                    <a:pt x="33018" y="42677"/>
                  </a:lnTo>
                  <a:cubicBezTo>
                    <a:pt x="33081" y="42572"/>
                    <a:pt x="33018" y="42447"/>
                    <a:pt x="32955" y="42363"/>
                  </a:cubicBezTo>
                  <a:lnTo>
                    <a:pt x="32871" y="42321"/>
                  </a:lnTo>
                  <a:lnTo>
                    <a:pt x="32955" y="42300"/>
                  </a:lnTo>
                  <a:lnTo>
                    <a:pt x="32997" y="42237"/>
                  </a:lnTo>
                  <a:cubicBezTo>
                    <a:pt x="33081" y="42154"/>
                    <a:pt x="33185" y="42091"/>
                    <a:pt x="33290" y="42028"/>
                  </a:cubicBezTo>
                  <a:cubicBezTo>
                    <a:pt x="33395" y="41986"/>
                    <a:pt x="33499" y="41944"/>
                    <a:pt x="33604" y="41903"/>
                  </a:cubicBezTo>
                  <a:cubicBezTo>
                    <a:pt x="33687" y="41882"/>
                    <a:pt x="33750" y="41840"/>
                    <a:pt x="33834" y="41798"/>
                  </a:cubicBezTo>
                  <a:cubicBezTo>
                    <a:pt x="34211" y="41631"/>
                    <a:pt x="34483" y="41463"/>
                    <a:pt x="34671" y="41170"/>
                  </a:cubicBezTo>
                  <a:cubicBezTo>
                    <a:pt x="34734" y="41066"/>
                    <a:pt x="34734" y="40940"/>
                    <a:pt x="34671" y="40835"/>
                  </a:cubicBezTo>
                  <a:cubicBezTo>
                    <a:pt x="34273" y="40145"/>
                    <a:pt x="33604" y="39685"/>
                    <a:pt x="32913" y="39224"/>
                  </a:cubicBezTo>
                  <a:cubicBezTo>
                    <a:pt x="32641" y="39015"/>
                    <a:pt x="32348" y="38848"/>
                    <a:pt x="32076" y="38638"/>
                  </a:cubicBezTo>
                  <a:cubicBezTo>
                    <a:pt x="32014" y="38555"/>
                    <a:pt x="31930" y="38492"/>
                    <a:pt x="31846" y="38450"/>
                  </a:cubicBezTo>
                  <a:cubicBezTo>
                    <a:pt x="31700" y="38345"/>
                    <a:pt x="31532" y="38220"/>
                    <a:pt x="31407" y="38073"/>
                  </a:cubicBezTo>
                  <a:cubicBezTo>
                    <a:pt x="31323" y="38011"/>
                    <a:pt x="31218" y="37927"/>
                    <a:pt x="31114" y="37864"/>
                  </a:cubicBezTo>
                  <a:cubicBezTo>
                    <a:pt x="31009" y="37801"/>
                    <a:pt x="30884" y="37697"/>
                    <a:pt x="30779" y="37592"/>
                  </a:cubicBezTo>
                  <a:cubicBezTo>
                    <a:pt x="30716" y="37529"/>
                    <a:pt x="30695" y="37488"/>
                    <a:pt x="30654" y="37446"/>
                  </a:cubicBezTo>
                  <a:cubicBezTo>
                    <a:pt x="30402" y="37216"/>
                    <a:pt x="30193" y="36985"/>
                    <a:pt x="29879" y="36860"/>
                  </a:cubicBezTo>
                  <a:lnTo>
                    <a:pt x="29775" y="36818"/>
                  </a:lnTo>
                  <a:lnTo>
                    <a:pt x="29858" y="36776"/>
                  </a:lnTo>
                  <a:cubicBezTo>
                    <a:pt x="30612" y="36295"/>
                    <a:pt x="31344" y="35772"/>
                    <a:pt x="31951" y="35207"/>
                  </a:cubicBezTo>
                  <a:cubicBezTo>
                    <a:pt x="33332" y="33952"/>
                    <a:pt x="34441" y="32194"/>
                    <a:pt x="35319" y="29892"/>
                  </a:cubicBezTo>
                  <a:cubicBezTo>
                    <a:pt x="35675" y="29034"/>
                    <a:pt x="35989" y="28093"/>
                    <a:pt x="36115" y="27047"/>
                  </a:cubicBezTo>
                  <a:lnTo>
                    <a:pt x="36115" y="27026"/>
                  </a:lnTo>
                  <a:lnTo>
                    <a:pt x="36135" y="27026"/>
                  </a:lnTo>
                  <a:cubicBezTo>
                    <a:pt x="36449" y="26921"/>
                    <a:pt x="36742" y="26775"/>
                    <a:pt x="36993" y="26649"/>
                  </a:cubicBezTo>
                  <a:cubicBezTo>
                    <a:pt x="37663" y="26335"/>
                    <a:pt x="38291" y="25833"/>
                    <a:pt x="38960" y="25164"/>
                  </a:cubicBezTo>
                  <a:cubicBezTo>
                    <a:pt x="40090" y="24013"/>
                    <a:pt x="39672" y="22172"/>
                    <a:pt x="38646" y="21104"/>
                  </a:cubicBezTo>
                  <a:lnTo>
                    <a:pt x="38521" y="20979"/>
                  </a:lnTo>
                  <a:cubicBezTo>
                    <a:pt x="38772" y="20770"/>
                    <a:pt x="38939" y="20477"/>
                    <a:pt x="38960" y="20121"/>
                  </a:cubicBezTo>
                  <a:cubicBezTo>
                    <a:pt x="38981" y="19640"/>
                    <a:pt x="38542" y="19200"/>
                    <a:pt x="38228" y="18928"/>
                  </a:cubicBezTo>
                  <a:lnTo>
                    <a:pt x="37914" y="18698"/>
                  </a:lnTo>
                  <a:cubicBezTo>
                    <a:pt x="37935" y="18698"/>
                    <a:pt x="37977" y="18677"/>
                    <a:pt x="37998" y="18677"/>
                  </a:cubicBezTo>
                  <a:cubicBezTo>
                    <a:pt x="38228" y="18594"/>
                    <a:pt x="38458" y="18510"/>
                    <a:pt x="38709" y="18405"/>
                  </a:cubicBezTo>
                  <a:cubicBezTo>
                    <a:pt x="39190" y="18196"/>
                    <a:pt x="39776" y="17924"/>
                    <a:pt x="39965" y="17359"/>
                  </a:cubicBezTo>
                  <a:cubicBezTo>
                    <a:pt x="40048" y="16773"/>
                    <a:pt x="39525" y="16146"/>
                    <a:pt x="39148" y="15727"/>
                  </a:cubicBezTo>
                  <a:cubicBezTo>
                    <a:pt x="38939" y="15497"/>
                    <a:pt x="38688" y="15330"/>
                    <a:pt x="38416" y="15141"/>
                  </a:cubicBezTo>
                  <a:cubicBezTo>
                    <a:pt x="38312" y="15078"/>
                    <a:pt x="38228" y="15016"/>
                    <a:pt x="38102" y="14974"/>
                  </a:cubicBezTo>
                  <a:cubicBezTo>
                    <a:pt x="38835" y="14493"/>
                    <a:pt x="39462" y="13823"/>
                    <a:pt x="39672" y="12944"/>
                  </a:cubicBezTo>
                  <a:cubicBezTo>
                    <a:pt x="39944" y="11773"/>
                    <a:pt x="39232" y="10622"/>
                    <a:pt x="38332" y="9910"/>
                  </a:cubicBezTo>
                  <a:cubicBezTo>
                    <a:pt x="37600" y="9345"/>
                    <a:pt x="36742" y="8948"/>
                    <a:pt x="35801" y="8906"/>
                  </a:cubicBezTo>
                  <a:cubicBezTo>
                    <a:pt x="35926" y="8320"/>
                    <a:pt x="35884" y="7818"/>
                    <a:pt x="35780" y="7232"/>
                  </a:cubicBezTo>
                  <a:cubicBezTo>
                    <a:pt x="35591" y="6081"/>
                    <a:pt x="35299" y="5056"/>
                    <a:pt x="34629" y="4094"/>
                  </a:cubicBezTo>
                  <a:cubicBezTo>
                    <a:pt x="33980" y="3173"/>
                    <a:pt x="33039" y="2482"/>
                    <a:pt x="32014" y="2064"/>
                  </a:cubicBezTo>
                  <a:cubicBezTo>
                    <a:pt x="31344" y="1796"/>
                    <a:pt x="30703" y="1642"/>
                    <a:pt x="30049" y="1642"/>
                  </a:cubicBezTo>
                  <a:cubicBezTo>
                    <a:pt x="29579" y="1642"/>
                    <a:pt x="29102" y="1722"/>
                    <a:pt x="28603" y="1897"/>
                  </a:cubicBezTo>
                  <a:cubicBezTo>
                    <a:pt x="28038" y="2064"/>
                    <a:pt x="27515" y="2336"/>
                    <a:pt x="27034" y="2692"/>
                  </a:cubicBezTo>
                  <a:cubicBezTo>
                    <a:pt x="26197" y="1959"/>
                    <a:pt x="25297" y="1332"/>
                    <a:pt x="24251" y="955"/>
                  </a:cubicBezTo>
                  <a:cubicBezTo>
                    <a:pt x="23729" y="764"/>
                    <a:pt x="23192" y="675"/>
                    <a:pt x="22660" y="675"/>
                  </a:cubicBezTo>
                  <a:cubicBezTo>
                    <a:pt x="22083" y="675"/>
                    <a:pt x="21510" y="780"/>
                    <a:pt x="20966" y="976"/>
                  </a:cubicBezTo>
                  <a:cubicBezTo>
                    <a:pt x="20506" y="1122"/>
                    <a:pt x="20087" y="1373"/>
                    <a:pt x="19669" y="1625"/>
                  </a:cubicBezTo>
                  <a:cubicBezTo>
                    <a:pt x="19438" y="1792"/>
                    <a:pt x="19166" y="1938"/>
                    <a:pt x="18936" y="2127"/>
                  </a:cubicBezTo>
                  <a:cubicBezTo>
                    <a:pt x="18350" y="1415"/>
                    <a:pt x="17513" y="955"/>
                    <a:pt x="16739" y="537"/>
                  </a:cubicBezTo>
                  <a:cubicBezTo>
                    <a:pt x="16045" y="174"/>
                    <a:pt x="15279" y="1"/>
                    <a:pt x="14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9950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3" grpId="1"/>
      <p:bldP spid="3" grpId="2"/>
      <p:bldP spid="3" grpId="3"/>
      <p:bldP spid="3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5FAB88-FDEF-3D4F-0DDB-09E9F59B7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22" y="1615982"/>
            <a:ext cx="12023355" cy="2625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E3FD71-C237-609E-B887-6106A1798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2736"/>
            <a:ext cx="4750044" cy="5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4356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200720" y="1326236"/>
              <a:ext cx="5790560" cy="3488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your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Halloween.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her favorite holiday?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Christmas.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47608924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89988136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F6E26E-DC75-46E4-F35F-75A1212B2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DD1B9D-799E-7153-2633-FCB370272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3D9A13-C7A3-D089-6CF6-C596CAA01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03D08C9-8556-A6AA-DD6E-69555279C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742A0B9-D93D-1080-3394-0CA8AE4190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C8DE136-5A18-2F16-6015-3975B9FFC9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C52D072-F4E7-C6E1-84C6-658951046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67F9E7D-66AF-AFFD-E043-185528C71D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42" name="MCH1">
            <a:hlinkClick r:id="" action="ppaction://media"/>
            <a:extLst>
              <a:ext uri="{FF2B5EF4-FFF2-40B4-BE49-F238E27FC236}">
                <a16:creationId xmlns:a16="http://schemas.microsoft.com/office/drawing/2014/main" xmlns="" id="{1E38F745-634E-A471-8FFE-7C30DAFDDB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964410" y="1489713"/>
            <a:ext cx="406400" cy="406400"/>
          </a:xfrm>
          <a:prstGeom prst="rect">
            <a:avLst/>
          </a:prstGeom>
        </p:spPr>
      </p:pic>
      <p:pic>
        <p:nvPicPr>
          <p:cNvPr id="43" name="MCTL1">
            <a:hlinkClick r:id="" action="ppaction://media"/>
            <a:extLst>
              <a:ext uri="{FF2B5EF4-FFF2-40B4-BE49-F238E27FC236}">
                <a16:creationId xmlns:a16="http://schemas.microsoft.com/office/drawing/2014/main" xmlns="" id="{7BB96F7A-E7D6-0E2A-5578-1BE376AE15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593126" y="2619353"/>
            <a:ext cx="406400" cy="406400"/>
          </a:xfrm>
          <a:prstGeom prst="rect">
            <a:avLst/>
          </a:prstGeom>
        </p:spPr>
      </p:pic>
      <p:pic>
        <p:nvPicPr>
          <p:cNvPr id="44" name="MCH2">
            <a:hlinkClick r:id="" action="ppaction://media"/>
            <a:extLst>
              <a:ext uri="{FF2B5EF4-FFF2-40B4-BE49-F238E27FC236}">
                <a16:creationId xmlns:a16="http://schemas.microsoft.com/office/drawing/2014/main" xmlns="" id="{2ADB3132-1F7C-CA99-063B-01BAE92A3C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964410" y="3563252"/>
            <a:ext cx="406400" cy="406400"/>
          </a:xfrm>
          <a:prstGeom prst="rect">
            <a:avLst/>
          </a:prstGeom>
        </p:spPr>
      </p:pic>
      <p:pic>
        <p:nvPicPr>
          <p:cNvPr id="45" name="MCLT2">
            <a:hlinkClick r:id="" action="ppaction://media"/>
            <a:extLst>
              <a:ext uri="{FF2B5EF4-FFF2-40B4-BE49-F238E27FC236}">
                <a16:creationId xmlns:a16="http://schemas.microsoft.com/office/drawing/2014/main" xmlns="" id="{07450CB1-BB24-9827-EE58-3110414986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999526" y="4708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88525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ED9CA8-49D8-C794-2023-8A9A6CBAF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3435" y="4755777"/>
            <a:ext cx="2478566" cy="155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9DD0C8-2F4C-C631-7932-36756AA67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407" y="2562203"/>
            <a:ext cx="1282552" cy="1423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7C48D6-5D6D-0A58-AA26-0BECCDBFD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7528" y="1896113"/>
            <a:ext cx="5618422" cy="871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5793D5-56C0-0D55-252E-7233D7C4F3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6482" y="3104302"/>
            <a:ext cx="3268034" cy="849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78C5DA1-9657-F9B9-39A3-AD32A2C3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9271" y="3985953"/>
            <a:ext cx="5596679" cy="8453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95F63E3-0B2F-0011-84CA-D62B8EEE0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3202" y="5087045"/>
            <a:ext cx="3268034" cy="9140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392D68-8CFF-C658-C5AC-01FA62D597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9845" y="3429000"/>
            <a:ext cx="1435517" cy="15296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91E080C-23AB-C515-22DE-83F61099C4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6463" y="2408339"/>
            <a:ext cx="2478566" cy="1473176"/>
          </a:xfrm>
          <a:prstGeom prst="rect">
            <a:avLst/>
          </a:prstGeom>
        </p:spPr>
      </p:pic>
      <p:pic>
        <p:nvPicPr>
          <p:cNvPr id="31" name="MCH1">
            <a:hlinkClick r:id="" action="ppaction://media"/>
            <a:extLst>
              <a:ext uri="{FF2B5EF4-FFF2-40B4-BE49-F238E27FC236}">
                <a16:creationId xmlns:a16="http://schemas.microsoft.com/office/drawing/2014/main" xmlns="" id="{83D3EDF4-C067-DD8B-43F2-279BD3C54B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953539" y="1489713"/>
            <a:ext cx="406400" cy="40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6CB5A41-48DE-7759-3AF8-36BEC69CA6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8639"/>
            <a:ext cx="5327924" cy="622332"/>
          </a:xfrm>
          <a:prstGeom prst="rect">
            <a:avLst/>
          </a:prstGeom>
        </p:spPr>
      </p:pic>
      <p:pic>
        <p:nvPicPr>
          <p:cNvPr id="34" name="MCTL1">
            <a:hlinkClick r:id="" action="ppaction://media"/>
            <a:extLst>
              <a:ext uri="{FF2B5EF4-FFF2-40B4-BE49-F238E27FC236}">
                <a16:creationId xmlns:a16="http://schemas.microsoft.com/office/drawing/2014/main" xmlns="" id="{7DDB7DDA-2799-F855-466E-048FC0773E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593126" y="2562203"/>
            <a:ext cx="406400" cy="406400"/>
          </a:xfrm>
          <a:prstGeom prst="rect">
            <a:avLst/>
          </a:prstGeom>
        </p:spPr>
      </p:pic>
      <p:pic>
        <p:nvPicPr>
          <p:cNvPr id="35" name="MCH2">
            <a:hlinkClick r:id="" action="ppaction://media"/>
            <a:extLst>
              <a:ext uri="{FF2B5EF4-FFF2-40B4-BE49-F238E27FC236}">
                <a16:creationId xmlns:a16="http://schemas.microsoft.com/office/drawing/2014/main" xmlns="" id="{037B890B-6ABB-7548-9C35-B540506217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880061" y="3527033"/>
            <a:ext cx="406400" cy="406400"/>
          </a:xfrm>
          <a:prstGeom prst="rect">
            <a:avLst/>
          </a:prstGeom>
        </p:spPr>
      </p:pic>
      <p:pic>
        <p:nvPicPr>
          <p:cNvPr id="36" name="MCLT2">
            <a:hlinkClick r:id="" action="ppaction://media"/>
            <a:extLst>
              <a:ext uri="{FF2B5EF4-FFF2-40B4-BE49-F238E27FC236}">
                <a16:creationId xmlns:a16="http://schemas.microsoft.com/office/drawing/2014/main" xmlns="" id="{0C117D5A-A61B-83FB-212C-CF2669FEDE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848614" y="4628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vide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92E272-21C3-EB9F-0889-1AEDF0BA0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2328"/>
            <a:ext cx="12192000" cy="553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1CB4D1-910A-9103-1B98-614B91EB5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1894"/>
            <a:ext cx="5315223" cy="66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BA0405-9CBB-45E4-C2DD-A5B60C8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4499" y="1724025"/>
            <a:ext cx="1676401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3A3E2E-12C7-7DAD-C486-38FA8885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923" y="358140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B05CC5-762A-1B6F-8EB7-FC07778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7423" y="3551097"/>
            <a:ext cx="23936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5407B7-7037-1AA3-456C-2E750C7E4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523" y="5348181"/>
            <a:ext cx="318107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5E1A4B-8379-C09A-BDEA-3B196C2C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0288" y="5781428"/>
            <a:ext cx="2660377" cy="7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2664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5456839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9EEB06-23D6-2899-96F7-463952802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98282" y="428228"/>
            <a:ext cx="5862680" cy="59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411EA5-9A79-9C0B-1C81-3E541065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900" y="1874711"/>
            <a:ext cx="10833100" cy="4555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B6CF9C-E50E-E0CC-B1BB-A2994BB14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6557" y="1055518"/>
            <a:ext cx="6509085" cy="81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B2F588-45CA-2AFB-23FA-221C889C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3623" y="2146215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62B57D11-A004-E4E6-E530-FA085D09B1FE}"/>
              </a:ext>
            </a:extLst>
          </p:cNvPr>
          <p:cNvCxnSpPr/>
          <p:nvPr/>
        </p:nvCxnSpPr>
        <p:spPr>
          <a:xfrm>
            <a:off x="6261099" y="1625600"/>
            <a:ext cx="109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0075E8-36F5-B37A-8810-DC64C171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7400" y="4227288"/>
            <a:ext cx="1771377" cy="15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E436A02-7034-51D7-9E6A-1D3BDC093BCC}"/>
              </a:ext>
            </a:extLst>
          </p:cNvPr>
          <p:cNvCxnSpPr>
            <a:cxnSpLocks/>
          </p:cNvCxnSpPr>
          <p:nvPr/>
        </p:nvCxnSpPr>
        <p:spPr>
          <a:xfrm>
            <a:off x="3559311" y="1371600"/>
            <a:ext cx="16857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A268B22-700B-68A4-4576-C2F09E26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7611" y="288131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67A78E2-632D-49A1-4174-2F03381C3CDA}"/>
              </a:ext>
            </a:extLst>
          </p:cNvPr>
          <p:cNvCxnSpPr/>
          <p:nvPr/>
        </p:nvCxnSpPr>
        <p:spPr>
          <a:xfrm>
            <a:off x="7692887" y="1625600"/>
            <a:ext cx="1092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487DDB-5166-275B-E941-17A6D99DD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3211" y="4655542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A56305B-D82D-865F-545D-3CCED8134817}"/>
              </a:ext>
            </a:extLst>
          </p:cNvPr>
          <p:cNvCxnSpPr>
            <a:cxnSpLocks/>
          </p:cNvCxnSpPr>
          <p:nvPr/>
        </p:nvCxnSpPr>
        <p:spPr>
          <a:xfrm>
            <a:off x="3559311" y="1625600"/>
            <a:ext cx="23715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66B6AD6-D1AC-3ED8-AC03-6FFF5B71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12623" y="1874710"/>
            <a:ext cx="177137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D543584-BAE3-0AE2-D971-925B25047B37}"/>
              </a:ext>
            </a:extLst>
          </p:cNvPr>
          <p:cNvCxnSpPr>
            <a:cxnSpLocks/>
          </p:cNvCxnSpPr>
          <p:nvPr/>
        </p:nvCxnSpPr>
        <p:spPr>
          <a:xfrm>
            <a:off x="5549899" y="1371600"/>
            <a:ext cx="15875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12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5BC848-68B7-F8CF-4275-2C5796D4F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98282" y="484014"/>
            <a:ext cx="5205451" cy="545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94308A-7741-25FB-1E18-48C8B1BF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3084" y="1130345"/>
            <a:ext cx="11005832" cy="5352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8AD57F-E49A-3D4F-6A6B-86D2233D7A31}"/>
              </a:ext>
            </a:extLst>
          </p:cNvPr>
          <p:cNvSpPr txBox="1"/>
          <p:nvPr/>
        </p:nvSpPr>
        <p:spPr>
          <a:xfrm>
            <a:off x="5601542" y="104588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ABEA4F-7988-579F-FEC6-E767A851219C}"/>
              </a:ext>
            </a:extLst>
          </p:cNvPr>
          <p:cNvSpPr txBox="1"/>
          <p:nvPr/>
        </p:nvSpPr>
        <p:spPr>
          <a:xfrm>
            <a:off x="500543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A058F3-E114-3AAD-72B8-9B55EF93356D}"/>
              </a:ext>
            </a:extLst>
          </p:cNvPr>
          <p:cNvSpPr txBox="1"/>
          <p:nvPr/>
        </p:nvSpPr>
        <p:spPr>
          <a:xfrm>
            <a:off x="500543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B2DE533-29B1-F6AA-44DA-ECA7F161A4E5}"/>
              </a:ext>
            </a:extLst>
          </p:cNvPr>
          <p:cNvSpPr txBox="1"/>
          <p:nvPr/>
        </p:nvSpPr>
        <p:spPr>
          <a:xfrm>
            <a:off x="5031680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7F6F50B-A7E5-1903-D65A-21390A317033}"/>
              </a:ext>
            </a:extLst>
          </p:cNvPr>
          <p:cNvSpPr txBox="1"/>
          <p:nvPr/>
        </p:nvSpPr>
        <p:spPr>
          <a:xfrm>
            <a:off x="5885733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5267C1-FEBE-3910-A58A-D7A9ED677167}"/>
              </a:ext>
            </a:extLst>
          </p:cNvPr>
          <p:cNvSpPr txBox="1"/>
          <p:nvPr/>
        </p:nvSpPr>
        <p:spPr>
          <a:xfrm>
            <a:off x="4204542" y="2014335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DAA71A-2A87-32ED-EDE8-E48C329312BF}"/>
              </a:ext>
            </a:extLst>
          </p:cNvPr>
          <p:cNvSpPr txBox="1"/>
          <p:nvPr/>
        </p:nvSpPr>
        <p:spPr>
          <a:xfrm>
            <a:off x="4210831" y="1104516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444F82-A984-5A6D-8060-3D506A785A9F}"/>
              </a:ext>
            </a:extLst>
          </p:cNvPr>
          <p:cNvSpPr txBox="1"/>
          <p:nvPr/>
        </p:nvSpPr>
        <p:spPr>
          <a:xfrm>
            <a:off x="4248931" y="2949979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683CD00-5B5E-BA03-75C4-269AD53C024A}"/>
              </a:ext>
            </a:extLst>
          </p:cNvPr>
          <p:cNvSpPr txBox="1"/>
          <p:nvPr/>
        </p:nvSpPr>
        <p:spPr>
          <a:xfrm>
            <a:off x="4255220" y="3906151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B28C90-768D-4BE1-715C-52A70F37744D}"/>
              </a:ext>
            </a:extLst>
          </p:cNvPr>
          <p:cNvSpPr txBox="1"/>
          <p:nvPr/>
        </p:nvSpPr>
        <p:spPr>
          <a:xfrm>
            <a:off x="4280620" y="4871338"/>
            <a:ext cx="105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51FD868-AC28-88C5-35ED-E93580A7357B}"/>
              </a:ext>
            </a:extLst>
          </p:cNvPr>
          <p:cNvSpPr txBox="1"/>
          <p:nvPr/>
        </p:nvSpPr>
        <p:spPr>
          <a:xfrm>
            <a:off x="5933548" y="1067101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0698E8-3FEC-7320-DD3E-4B413F3FE894}"/>
              </a:ext>
            </a:extLst>
          </p:cNvPr>
          <p:cNvSpPr txBox="1"/>
          <p:nvPr/>
        </p:nvSpPr>
        <p:spPr>
          <a:xfrm>
            <a:off x="6749733" y="1092933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C2E5975-0842-D2DE-6F46-2C39B6F7EA5D}"/>
              </a:ext>
            </a:extLst>
          </p:cNvPr>
          <p:cNvSpPr txBox="1"/>
          <p:nvPr/>
        </p:nvSpPr>
        <p:spPr>
          <a:xfrm>
            <a:off x="8026133" y="1090757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789F6D4-829C-AA20-26E8-C96B0244B2F9}"/>
              </a:ext>
            </a:extLst>
          </p:cNvPr>
          <p:cNvSpPr txBox="1"/>
          <p:nvPr/>
        </p:nvSpPr>
        <p:spPr>
          <a:xfrm>
            <a:off x="9602060" y="1104516"/>
            <a:ext cx="5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3F453CD-F26F-3EB0-186C-51C866ACCE8A}"/>
              </a:ext>
            </a:extLst>
          </p:cNvPr>
          <p:cNvSpPr txBox="1"/>
          <p:nvPr/>
        </p:nvSpPr>
        <p:spPr>
          <a:xfrm>
            <a:off x="5933548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C73947C-5D0B-BCBC-94BE-D651759C1F7C}"/>
              </a:ext>
            </a:extLst>
          </p:cNvPr>
          <p:cNvSpPr txBox="1"/>
          <p:nvPr/>
        </p:nvSpPr>
        <p:spPr>
          <a:xfrm>
            <a:off x="6415004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5ABE111-AF77-1F38-262B-967FCB1D382E}"/>
              </a:ext>
            </a:extLst>
          </p:cNvPr>
          <p:cNvSpPr txBox="1"/>
          <p:nvPr/>
        </p:nvSpPr>
        <p:spPr>
          <a:xfrm>
            <a:off x="7621610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8C93D06-08D5-9CF6-5294-E7B7C6EBBD20}"/>
              </a:ext>
            </a:extLst>
          </p:cNvPr>
          <p:cNvSpPr txBox="1"/>
          <p:nvPr/>
        </p:nvSpPr>
        <p:spPr>
          <a:xfrm>
            <a:off x="9267331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23778CF-8EBF-426E-4DF2-8D92989D9931}"/>
              </a:ext>
            </a:extLst>
          </p:cNvPr>
          <p:cNvSpPr txBox="1"/>
          <p:nvPr/>
        </p:nvSpPr>
        <p:spPr>
          <a:xfrm>
            <a:off x="9676443" y="2002059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26BD14B-62CF-2885-3029-2CC9C5389D08}"/>
              </a:ext>
            </a:extLst>
          </p:cNvPr>
          <p:cNvSpPr txBox="1"/>
          <p:nvPr/>
        </p:nvSpPr>
        <p:spPr>
          <a:xfrm>
            <a:off x="542654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AACD075-F04F-74EC-2528-E5CE288A2CDB}"/>
              </a:ext>
            </a:extLst>
          </p:cNvPr>
          <p:cNvSpPr txBox="1"/>
          <p:nvPr/>
        </p:nvSpPr>
        <p:spPr>
          <a:xfrm>
            <a:off x="6780302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20CA455-E2C5-78F7-0C51-1173A221CF4D}"/>
              </a:ext>
            </a:extLst>
          </p:cNvPr>
          <p:cNvSpPr txBox="1"/>
          <p:nvPr/>
        </p:nvSpPr>
        <p:spPr>
          <a:xfrm>
            <a:off x="8118968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74531EE-D731-0E35-2885-4D11751FFCFE}"/>
              </a:ext>
            </a:extLst>
          </p:cNvPr>
          <p:cNvSpPr txBox="1"/>
          <p:nvPr/>
        </p:nvSpPr>
        <p:spPr>
          <a:xfrm>
            <a:off x="9267331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/>
              </a:rPr>
              <a:t>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FA517A3-2DB9-3B56-236A-8FBCD26C5555}"/>
              </a:ext>
            </a:extLst>
          </p:cNvPr>
          <p:cNvSpPr txBox="1"/>
          <p:nvPr/>
        </p:nvSpPr>
        <p:spPr>
          <a:xfrm>
            <a:off x="9676443" y="2958916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6C5B438-BF6D-C09F-540E-702C36CEF63D}"/>
              </a:ext>
            </a:extLst>
          </p:cNvPr>
          <p:cNvSpPr txBox="1"/>
          <p:nvPr/>
        </p:nvSpPr>
        <p:spPr>
          <a:xfrm>
            <a:off x="5946585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D0CD8F6-55E1-2936-1892-6A890FFB439C}"/>
              </a:ext>
            </a:extLst>
          </p:cNvPr>
          <p:cNvSpPr txBox="1"/>
          <p:nvPr/>
        </p:nvSpPr>
        <p:spPr>
          <a:xfrm>
            <a:off x="6415004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B5F1C8E-0740-FACE-FDC7-C15A935996BC}"/>
              </a:ext>
            </a:extLst>
          </p:cNvPr>
          <p:cNvSpPr txBox="1"/>
          <p:nvPr/>
        </p:nvSpPr>
        <p:spPr>
          <a:xfrm>
            <a:off x="7413507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AAC321C-AC7E-CDF4-CEF1-A85EE458B82B}"/>
              </a:ext>
            </a:extLst>
          </p:cNvPr>
          <p:cNvSpPr txBox="1"/>
          <p:nvPr/>
        </p:nvSpPr>
        <p:spPr>
          <a:xfrm>
            <a:off x="9936789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26FDF13-03C7-2468-8796-B45160167FCC}"/>
              </a:ext>
            </a:extLst>
          </p:cNvPr>
          <p:cNvSpPr txBox="1"/>
          <p:nvPr/>
        </p:nvSpPr>
        <p:spPr>
          <a:xfrm>
            <a:off x="10345901" y="3906151"/>
            <a:ext cx="66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27E617C-0DBE-093A-75A7-66EC8979EBB8}"/>
              </a:ext>
            </a:extLst>
          </p:cNvPr>
          <p:cNvSpPr txBox="1"/>
          <p:nvPr/>
        </p:nvSpPr>
        <p:spPr>
          <a:xfrm>
            <a:off x="6744049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C7B742B-29EC-4DD9-38D8-9DE44D3CBE6E}"/>
              </a:ext>
            </a:extLst>
          </p:cNvPr>
          <p:cNvSpPr txBox="1"/>
          <p:nvPr/>
        </p:nvSpPr>
        <p:spPr>
          <a:xfrm>
            <a:off x="7154975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299CD37-B750-DE24-7E8B-F422D19EECC2}"/>
              </a:ext>
            </a:extLst>
          </p:cNvPr>
          <p:cNvSpPr txBox="1"/>
          <p:nvPr/>
        </p:nvSpPr>
        <p:spPr>
          <a:xfrm>
            <a:off x="8082966" y="4871338"/>
            <a:ext cx="66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5" grpId="0"/>
      <p:bldP spid="18" grpId="0"/>
      <p:bldP spid="25" grpId="0"/>
      <p:bldP spid="9" grpId="0"/>
      <p:bldP spid="11" grpId="0"/>
      <p:bldP spid="14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21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3" name="DTP Solutions">
            <a:extLst>
              <a:ext uri="{FF2B5EF4-FFF2-40B4-BE49-F238E27FC236}">
                <a16:creationId xmlns:a16="http://schemas.microsoft.com/office/drawing/2014/main" xmlns="" id="{8E7C31F8-80C4-3962-B780-9D9F806FF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3501" y="1123950"/>
            <a:ext cx="37242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62309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04B2E39A-9335-11E1-7692-3A2FA09C95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6229" y="1155717"/>
            <a:ext cx="2757591" cy="237670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392157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EFB881F6-CBC7-2EC5-70AF-FD9707C5F6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501" y="1040846"/>
            <a:ext cx="3104146" cy="27002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39412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Geography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sp>
        <p:nvSpPr>
          <p:cNvPr id="20" name="DTP Solutions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3E5867CA-AD18-84E1-635A-E17E1E338C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3805" y="662179"/>
            <a:ext cx="3104145" cy="26002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70212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TP Solutions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DTP Solutions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DTP Soluti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DTP Solutions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Vietnamese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DTP Solutions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DTP Soluti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DTP Solution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6029" y="340602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DTP Solutions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2031191" y="2477345"/>
            <a:ext cx="2511901" cy="4045994"/>
          </a:xfrm>
          <a:prstGeom prst="rect">
            <a:avLst/>
          </a:prstGeom>
        </p:spPr>
      </p:pic>
      <p:pic>
        <p:nvPicPr>
          <p:cNvPr id="12" name="DTP Solution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581596" y="1691677"/>
            <a:ext cx="3104146" cy="3656098"/>
          </a:xfrm>
          <a:prstGeom prst="rect">
            <a:avLst/>
          </a:prstGeom>
        </p:spPr>
      </p:pic>
      <p:pic>
        <p:nvPicPr>
          <p:cNvPr id="6" name="DTP Solutions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DTP Solutions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DTP Solutions">
            <a:extLst>
              <a:ext uri="{FF2B5EF4-FFF2-40B4-BE49-F238E27FC236}">
                <a16:creationId xmlns:a16="http://schemas.microsoft.com/office/drawing/2014/main" xmlns="" id="{9679B07B-E7F9-1234-FE06-BBC538F624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9014" y="897761"/>
            <a:ext cx="3062416" cy="26354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97333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568</Words>
  <Application>Microsoft Office PowerPoint</Application>
  <PresentationFormat>Custom</PresentationFormat>
  <Paragraphs>219</Paragraphs>
  <Slides>48</Slides>
  <Notes>48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46</cp:revision>
  <dcterms:created xsi:type="dcterms:W3CDTF">2023-01-31T08:21:18Z</dcterms:created>
  <dcterms:modified xsi:type="dcterms:W3CDTF">2024-10-02T00:01:37Z</dcterms:modified>
</cp:coreProperties>
</file>