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commentAuthors.xml" ContentType="application/vnd.openxmlformats-officedocument.presentationml.commentAuthors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changesInfos/changesInfo1.xml" ContentType="application/vnd.ms-powerpoint.changesinfo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Default Extension="mp4" ContentType="video/mp4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mp3" ContentType="audio/mpe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6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8"/>
  </p:notesMasterIdLst>
  <p:sldIdLst>
    <p:sldId id="303" r:id="rId2"/>
    <p:sldId id="265" r:id="rId3"/>
    <p:sldId id="305" r:id="rId4"/>
    <p:sldId id="306" r:id="rId5"/>
    <p:sldId id="256" r:id="rId6"/>
    <p:sldId id="445" r:id="rId7"/>
    <p:sldId id="263" r:id="rId8"/>
    <p:sldId id="446" r:id="rId9"/>
    <p:sldId id="447" r:id="rId10"/>
    <p:sldId id="448" r:id="rId11"/>
    <p:sldId id="449" r:id="rId12"/>
    <p:sldId id="450" r:id="rId13"/>
    <p:sldId id="317" r:id="rId14"/>
    <p:sldId id="319" r:id="rId15"/>
    <p:sldId id="451" r:id="rId16"/>
    <p:sldId id="327" r:id="rId17"/>
    <p:sldId id="285" r:id="rId18"/>
    <p:sldId id="454" r:id="rId19"/>
    <p:sldId id="456" r:id="rId20"/>
    <p:sldId id="381" r:id="rId21"/>
    <p:sldId id="455" r:id="rId22"/>
    <p:sldId id="378" r:id="rId23"/>
    <p:sldId id="380" r:id="rId24"/>
    <p:sldId id="291" r:id="rId25"/>
    <p:sldId id="437" r:id="rId26"/>
    <p:sldId id="284" r:id="rId27"/>
    <p:sldId id="287" r:id="rId28"/>
    <p:sldId id="429" r:id="rId29"/>
    <p:sldId id="345" r:id="rId30"/>
    <p:sldId id="452" r:id="rId31"/>
    <p:sldId id="453" r:id="rId32"/>
    <p:sldId id="346" r:id="rId33"/>
    <p:sldId id="347" r:id="rId34"/>
    <p:sldId id="348" r:id="rId35"/>
    <p:sldId id="349" r:id="rId36"/>
    <p:sldId id="302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ieu Phan Van" initials="RPV" lastIdx="29" clrIdx="0">
    <p:extLst>
      <p:ext uri="{19B8F6BF-5375-455C-9EA6-DF929625EA0E}">
        <p15:presenceInfo xmlns:p15="http://schemas.microsoft.com/office/powerpoint/2012/main" xmlns="" userId="83b57fff0cc03ed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009193"/>
    <a:srgbClr val="FF40FF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23972" autoAdjust="0"/>
    <p:restoredTop sz="95345" autoAdjust="0"/>
  </p:normalViewPr>
  <p:slideViewPr>
    <p:cSldViewPr snapToGrid="0">
      <p:cViewPr varScale="1">
        <p:scale>
          <a:sx n="66" d="100"/>
          <a:sy n="66" d="100"/>
        </p:scale>
        <p:origin x="-336" y="-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han Van Rieu (Hugo)" userId="032e726b-b6b7-45df-b0ca-e82fb010a48a" providerId="ADAL" clId="{7DF1ABDE-FD0C-48B8-B38C-54767CE960AB}"/>
    <pc:docChg chg="undo custSel addSld modSld modMainMaster">
      <pc:chgData name="Phan Van Rieu (Hugo)" userId="032e726b-b6b7-45df-b0ca-e82fb010a48a" providerId="ADAL" clId="{7DF1ABDE-FD0C-48B8-B38C-54767CE960AB}" dt="2024-04-19T08:31:30.886" v="178" actId="20577"/>
      <pc:docMkLst>
        <pc:docMk/>
      </pc:docMkLst>
      <pc:sldChg chg="modSp mod">
        <pc:chgData name="Phan Van Rieu (Hugo)" userId="032e726b-b6b7-45df-b0ca-e82fb010a48a" providerId="ADAL" clId="{7DF1ABDE-FD0C-48B8-B38C-54767CE960AB}" dt="2024-04-19T06:23:23.623" v="10" actId="20577"/>
        <pc:sldMkLst>
          <pc:docMk/>
          <pc:sldMk cId="3929273652" sldId="263"/>
        </pc:sldMkLst>
        <pc:spChg chg="mod">
          <ac:chgData name="Phan Van Rieu (Hugo)" userId="032e726b-b6b7-45df-b0ca-e82fb010a48a" providerId="ADAL" clId="{7DF1ABDE-FD0C-48B8-B38C-54767CE960AB}" dt="2024-04-19T06:23:23.623" v="10" actId="20577"/>
          <ac:spMkLst>
            <pc:docMk/>
            <pc:sldMk cId="3929273652" sldId="263"/>
            <ac:spMk id="44" creationId="{00000000-0000-0000-0000-000000000000}"/>
          </ac:spMkLst>
        </pc:spChg>
      </pc:sldChg>
      <pc:sldChg chg="addSp delSp modSp mod">
        <pc:chgData name="Phan Van Rieu (Hugo)" userId="032e726b-b6b7-45df-b0ca-e82fb010a48a" providerId="ADAL" clId="{7DF1ABDE-FD0C-48B8-B38C-54767CE960AB}" dt="2024-04-19T06:21:46.725" v="4" actId="14861"/>
        <pc:sldMkLst>
          <pc:docMk/>
          <pc:sldMk cId="3325633340" sldId="265"/>
        </pc:sldMkLst>
        <pc:picChg chg="del">
          <ac:chgData name="Phan Van Rieu (Hugo)" userId="032e726b-b6b7-45df-b0ca-e82fb010a48a" providerId="ADAL" clId="{7DF1ABDE-FD0C-48B8-B38C-54767CE960AB}" dt="2024-04-19T06:21:21.433" v="0" actId="478"/>
          <ac:picMkLst>
            <pc:docMk/>
            <pc:sldMk cId="3325633340" sldId="265"/>
            <ac:picMk id="4" creationId="{857561B0-D02F-9F6F-B74D-723EDF78800A}"/>
          </ac:picMkLst>
        </pc:picChg>
        <pc:picChg chg="add mod">
          <ac:chgData name="Phan Van Rieu (Hugo)" userId="032e726b-b6b7-45df-b0ca-e82fb010a48a" providerId="ADAL" clId="{7DF1ABDE-FD0C-48B8-B38C-54767CE960AB}" dt="2024-04-19T06:21:46.725" v="4" actId="14861"/>
          <ac:picMkLst>
            <pc:docMk/>
            <pc:sldMk cId="3325633340" sldId="265"/>
            <ac:picMk id="5" creationId="{0618B255-8E25-4C75-9EB4-8221C82D57FE}"/>
          </ac:picMkLst>
        </pc:picChg>
      </pc:sldChg>
      <pc:sldChg chg="modSp mod">
        <pc:chgData name="Phan Van Rieu (Hugo)" userId="032e726b-b6b7-45df-b0ca-e82fb010a48a" providerId="ADAL" clId="{7DF1ABDE-FD0C-48B8-B38C-54767CE960AB}" dt="2024-04-19T06:32:20.202" v="55" actId="1076"/>
        <pc:sldMkLst>
          <pc:docMk/>
          <pc:sldMk cId="454145991" sldId="287"/>
        </pc:sldMkLst>
        <pc:spChg chg="mod">
          <ac:chgData name="Phan Van Rieu (Hugo)" userId="032e726b-b6b7-45df-b0ca-e82fb010a48a" providerId="ADAL" clId="{7DF1ABDE-FD0C-48B8-B38C-54767CE960AB}" dt="2024-04-19T06:32:20.202" v="55" actId="1076"/>
          <ac:spMkLst>
            <pc:docMk/>
            <pc:sldMk cId="454145991" sldId="287"/>
            <ac:spMk id="3" creationId="{00000000-0000-0000-0000-000000000000}"/>
          </ac:spMkLst>
        </pc:spChg>
        <pc:picChg chg="mod">
          <ac:chgData name="Phan Van Rieu (Hugo)" userId="032e726b-b6b7-45df-b0ca-e82fb010a48a" providerId="ADAL" clId="{7DF1ABDE-FD0C-48B8-B38C-54767CE960AB}" dt="2024-04-19T06:32:14.327" v="52" actId="1076"/>
          <ac:picMkLst>
            <pc:docMk/>
            <pc:sldMk cId="454145991" sldId="287"/>
            <ac:picMk id="2" creationId="{00000000-0000-0000-0000-000000000000}"/>
          </ac:picMkLst>
        </pc:picChg>
      </pc:sldChg>
      <pc:sldChg chg="modSp mod">
        <pc:chgData name="Phan Van Rieu (Hugo)" userId="032e726b-b6b7-45df-b0ca-e82fb010a48a" providerId="ADAL" clId="{7DF1ABDE-FD0C-48B8-B38C-54767CE960AB}" dt="2024-04-19T08:31:30.886" v="178" actId="20577"/>
        <pc:sldMkLst>
          <pc:docMk/>
          <pc:sldMk cId="1536717069" sldId="305"/>
        </pc:sldMkLst>
        <pc:spChg chg="mod">
          <ac:chgData name="Phan Van Rieu (Hugo)" userId="032e726b-b6b7-45df-b0ca-e82fb010a48a" providerId="ADAL" clId="{7DF1ABDE-FD0C-48B8-B38C-54767CE960AB}" dt="2024-04-19T08:31:30.886" v="178" actId="20577"/>
          <ac:spMkLst>
            <pc:docMk/>
            <pc:sldMk cId="1536717069" sldId="305"/>
            <ac:spMk id="3" creationId="{00000000-0000-0000-0000-000000000000}"/>
          </ac:spMkLst>
        </pc:spChg>
      </pc:sldChg>
      <pc:sldChg chg="modSp mod">
        <pc:chgData name="Phan Van Rieu (Hugo)" userId="032e726b-b6b7-45df-b0ca-e82fb010a48a" providerId="ADAL" clId="{7DF1ABDE-FD0C-48B8-B38C-54767CE960AB}" dt="2024-04-19T06:31:46.562" v="47" actId="1076"/>
        <pc:sldMkLst>
          <pc:docMk/>
          <pc:sldMk cId="549703390" sldId="381"/>
        </pc:sldMkLst>
        <pc:picChg chg="mod">
          <ac:chgData name="Phan Van Rieu (Hugo)" userId="032e726b-b6b7-45df-b0ca-e82fb010a48a" providerId="ADAL" clId="{7DF1ABDE-FD0C-48B8-B38C-54767CE960AB}" dt="2024-04-19T06:31:46.562" v="47" actId="1076"/>
          <ac:picMkLst>
            <pc:docMk/>
            <pc:sldMk cId="549703390" sldId="381"/>
            <ac:picMk id="2" creationId="{00000000-0000-0000-0000-000000000000}"/>
          </ac:picMkLst>
        </pc:picChg>
      </pc:sldChg>
      <pc:sldChg chg="modSp mod">
        <pc:chgData name="Phan Van Rieu (Hugo)" userId="032e726b-b6b7-45df-b0ca-e82fb010a48a" providerId="ADAL" clId="{7DF1ABDE-FD0C-48B8-B38C-54767CE960AB}" dt="2024-04-19T06:23:28.052" v="11" actId="20577"/>
        <pc:sldMkLst>
          <pc:docMk/>
          <pc:sldMk cId="2775193103" sldId="445"/>
        </pc:sldMkLst>
        <pc:spChg chg="mod">
          <ac:chgData name="Phan Van Rieu (Hugo)" userId="032e726b-b6b7-45df-b0ca-e82fb010a48a" providerId="ADAL" clId="{7DF1ABDE-FD0C-48B8-B38C-54767CE960AB}" dt="2024-04-19T06:23:28.052" v="11" actId="20577"/>
          <ac:spMkLst>
            <pc:docMk/>
            <pc:sldMk cId="2775193103" sldId="445"/>
            <ac:spMk id="36" creationId="{00000000-0000-0000-0000-000000000000}"/>
          </ac:spMkLst>
        </pc:spChg>
      </pc:sldChg>
      <pc:sldChg chg="modSp mod">
        <pc:chgData name="Phan Van Rieu (Hugo)" userId="032e726b-b6b7-45df-b0ca-e82fb010a48a" providerId="ADAL" clId="{7DF1ABDE-FD0C-48B8-B38C-54767CE960AB}" dt="2024-04-19T06:23:35.413" v="12" actId="20577"/>
        <pc:sldMkLst>
          <pc:docMk/>
          <pc:sldMk cId="748811630" sldId="447"/>
        </pc:sldMkLst>
        <pc:spChg chg="mod">
          <ac:chgData name="Phan Van Rieu (Hugo)" userId="032e726b-b6b7-45df-b0ca-e82fb010a48a" providerId="ADAL" clId="{7DF1ABDE-FD0C-48B8-B38C-54767CE960AB}" dt="2024-04-19T06:23:35.413" v="12" actId="20577"/>
          <ac:spMkLst>
            <pc:docMk/>
            <pc:sldMk cId="748811630" sldId="447"/>
            <ac:spMk id="44" creationId="{00000000-0000-0000-0000-000000000000}"/>
          </ac:spMkLst>
        </pc:spChg>
      </pc:sldChg>
      <pc:sldChg chg="modSp mod">
        <pc:chgData name="Phan Van Rieu (Hugo)" userId="032e726b-b6b7-45df-b0ca-e82fb010a48a" providerId="ADAL" clId="{7DF1ABDE-FD0C-48B8-B38C-54767CE960AB}" dt="2024-04-19T06:23:39.405" v="13" actId="20577"/>
        <pc:sldMkLst>
          <pc:docMk/>
          <pc:sldMk cId="1237411705" sldId="448"/>
        </pc:sldMkLst>
        <pc:spChg chg="mod">
          <ac:chgData name="Phan Van Rieu (Hugo)" userId="032e726b-b6b7-45df-b0ca-e82fb010a48a" providerId="ADAL" clId="{7DF1ABDE-FD0C-48B8-B38C-54767CE960AB}" dt="2024-04-19T06:23:39.405" v="13" actId="20577"/>
          <ac:spMkLst>
            <pc:docMk/>
            <pc:sldMk cId="1237411705" sldId="448"/>
            <ac:spMk id="44" creationId="{00000000-0000-0000-0000-000000000000}"/>
          </ac:spMkLst>
        </pc:spChg>
      </pc:sldChg>
      <pc:sldChg chg="modSp mod">
        <pc:chgData name="Phan Van Rieu (Hugo)" userId="032e726b-b6b7-45df-b0ca-e82fb010a48a" providerId="ADAL" clId="{7DF1ABDE-FD0C-48B8-B38C-54767CE960AB}" dt="2024-04-19T06:23:43.130" v="14" actId="20577"/>
        <pc:sldMkLst>
          <pc:docMk/>
          <pc:sldMk cId="1521058438" sldId="449"/>
        </pc:sldMkLst>
        <pc:spChg chg="mod">
          <ac:chgData name="Phan Van Rieu (Hugo)" userId="032e726b-b6b7-45df-b0ca-e82fb010a48a" providerId="ADAL" clId="{7DF1ABDE-FD0C-48B8-B38C-54767CE960AB}" dt="2024-04-19T06:23:43.130" v="14" actId="20577"/>
          <ac:spMkLst>
            <pc:docMk/>
            <pc:sldMk cId="1521058438" sldId="449"/>
            <ac:spMk id="44" creationId="{00000000-0000-0000-0000-000000000000}"/>
          </ac:spMkLst>
        </pc:spChg>
      </pc:sldChg>
      <pc:sldChg chg="modSp mod">
        <pc:chgData name="Phan Van Rieu (Hugo)" userId="032e726b-b6b7-45df-b0ca-e82fb010a48a" providerId="ADAL" clId="{7DF1ABDE-FD0C-48B8-B38C-54767CE960AB}" dt="2024-04-19T06:23:46.796" v="15" actId="20577"/>
        <pc:sldMkLst>
          <pc:docMk/>
          <pc:sldMk cId="358641923" sldId="450"/>
        </pc:sldMkLst>
        <pc:spChg chg="mod">
          <ac:chgData name="Phan Van Rieu (Hugo)" userId="032e726b-b6b7-45df-b0ca-e82fb010a48a" providerId="ADAL" clId="{7DF1ABDE-FD0C-48B8-B38C-54767CE960AB}" dt="2024-04-19T06:23:46.796" v="15" actId="20577"/>
          <ac:spMkLst>
            <pc:docMk/>
            <pc:sldMk cId="358641923" sldId="450"/>
            <ac:spMk id="44" creationId="{00000000-0000-0000-0000-000000000000}"/>
          </ac:spMkLst>
        </pc:spChg>
      </pc:sldChg>
      <pc:sldChg chg="modSp mod">
        <pc:chgData name="Phan Van Rieu (Hugo)" userId="032e726b-b6b7-45df-b0ca-e82fb010a48a" providerId="ADAL" clId="{7DF1ABDE-FD0C-48B8-B38C-54767CE960AB}" dt="2024-04-19T06:29:59.254" v="34" actId="1076"/>
        <pc:sldMkLst>
          <pc:docMk/>
          <pc:sldMk cId="274568616" sldId="454"/>
        </pc:sldMkLst>
        <pc:picChg chg="mod">
          <ac:chgData name="Phan Van Rieu (Hugo)" userId="032e726b-b6b7-45df-b0ca-e82fb010a48a" providerId="ADAL" clId="{7DF1ABDE-FD0C-48B8-B38C-54767CE960AB}" dt="2024-04-19T06:29:59.254" v="34" actId="1076"/>
          <ac:picMkLst>
            <pc:docMk/>
            <pc:sldMk cId="274568616" sldId="454"/>
            <ac:picMk id="3" creationId="{A76F1626-3C47-BADE-2543-73B0695974EF}"/>
          </ac:picMkLst>
        </pc:picChg>
      </pc:sldChg>
      <pc:sldChg chg="addSp delSp modSp new mod delAnim modAnim">
        <pc:chgData name="Phan Van Rieu (Hugo)" userId="032e726b-b6b7-45df-b0ca-e82fb010a48a" providerId="ADAL" clId="{7DF1ABDE-FD0C-48B8-B38C-54767CE960AB}" dt="2024-04-19T06:50:23.958" v="59" actId="1076"/>
        <pc:sldMkLst>
          <pc:docMk/>
          <pc:sldMk cId="1527157489" sldId="456"/>
        </pc:sldMkLst>
        <pc:spChg chg="add mod">
          <ac:chgData name="Phan Van Rieu (Hugo)" userId="032e726b-b6b7-45df-b0ca-e82fb010a48a" providerId="ADAL" clId="{7DF1ABDE-FD0C-48B8-B38C-54767CE960AB}" dt="2024-04-19T06:29:38.933" v="29" actId="14100"/>
          <ac:spMkLst>
            <pc:docMk/>
            <pc:sldMk cId="1527157489" sldId="456"/>
            <ac:spMk id="5" creationId="{AF43751B-BF32-46E0-BABC-A2EE15526E60}"/>
          </ac:spMkLst>
        </pc:spChg>
        <pc:spChg chg="add mod">
          <ac:chgData name="Phan Van Rieu (Hugo)" userId="032e726b-b6b7-45df-b0ca-e82fb010a48a" providerId="ADAL" clId="{7DF1ABDE-FD0C-48B8-B38C-54767CE960AB}" dt="2024-04-19T06:29:42.879" v="30" actId="1076"/>
          <ac:spMkLst>
            <pc:docMk/>
            <pc:sldMk cId="1527157489" sldId="456"/>
            <ac:spMk id="6" creationId="{7F1C446D-E1B8-436F-834D-0C91474EB3DC}"/>
          </ac:spMkLst>
        </pc:spChg>
        <pc:spChg chg="add mod">
          <ac:chgData name="Phan Van Rieu (Hugo)" userId="032e726b-b6b7-45df-b0ca-e82fb010a48a" providerId="ADAL" clId="{7DF1ABDE-FD0C-48B8-B38C-54767CE960AB}" dt="2024-04-19T06:49:11.757" v="56" actId="1076"/>
          <ac:spMkLst>
            <pc:docMk/>
            <pc:sldMk cId="1527157489" sldId="456"/>
            <ac:spMk id="7" creationId="{FABA481A-5277-432A-9B4B-DC024D501708}"/>
          </ac:spMkLst>
        </pc:spChg>
        <pc:spChg chg="add mod">
          <ac:chgData name="Phan Van Rieu (Hugo)" userId="032e726b-b6b7-45df-b0ca-e82fb010a48a" providerId="ADAL" clId="{7DF1ABDE-FD0C-48B8-B38C-54767CE960AB}" dt="2024-04-19T06:29:22.888" v="26" actId="1076"/>
          <ac:spMkLst>
            <pc:docMk/>
            <pc:sldMk cId="1527157489" sldId="456"/>
            <ac:spMk id="8" creationId="{B7C402B9-0A6F-48E0-8914-9A6EA57977B8}"/>
          </ac:spMkLst>
        </pc:spChg>
        <pc:picChg chg="add mod">
          <ac:chgData name="Phan Van Rieu (Hugo)" userId="032e726b-b6b7-45df-b0ca-e82fb010a48a" providerId="ADAL" clId="{7DF1ABDE-FD0C-48B8-B38C-54767CE960AB}" dt="2024-04-19T06:29:30.221" v="28" actId="14100"/>
          <ac:picMkLst>
            <pc:docMk/>
            <pc:sldMk cId="1527157489" sldId="456"/>
            <ac:picMk id="3" creationId="{EC333F05-38B7-4E7A-9F90-E202E06FC8E1}"/>
          </ac:picMkLst>
        </pc:picChg>
        <pc:picChg chg="add del mod">
          <ac:chgData name="Phan Van Rieu (Hugo)" userId="032e726b-b6b7-45df-b0ca-e82fb010a48a" providerId="ADAL" clId="{7DF1ABDE-FD0C-48B8-B38C-54767CE960AB}" dt="2024-04-19T06:29:27.190" v="27" actId="478"/>
          <ac:picMkLst>
            <pc:docMk/>
            <pc:sldMk cId="1527157489" sldId="456"/>
            <ac:picMk id="4" creationId="{6DDC36D5-7046-4550-A981-D76D81909FF0}"/>
          </ac:picMkLst>
        </pc:picChg>
        <pc:picChg chg="add mod">
          <ac:chgData name="Phan Van Rieu (Hugo)" userId="032e726b-b6b7-45df-b0ca-e82fb010a48a" providerId="ADAL" clId="{7DF1ABDE-FD0C-48B8-B38C-54767CE960AB}" dt="2024-04-19T06:31:16.574" v="39" actId="1076"/>
          <ac:picMkLst>
            <pc:docMk/>
            <pc:sldMk cId="1527157489" sldId="456"/>
            <ac:picMk id="9" creationId="{79F832AF-850D-499B-878E-BBB96AFD3680}"/>
          </ac:picMkLst>
        </pc:picChg>
        <pc:picChg chg="add mod">
          <ac:chgData name="Phan Van Rieu (Hugo)" userId="032e726b-b6b7-45df-b0ca-e82fb010a48a" providerId="ADAL" clId="{7DF1ABDE-FD0C-48B8-B38C-54767CE960AB}" dt="2024-04-19T06:49:55.186" v="57" actId="1076"/>
          <ac:picMkLst>
            <pc:docMk/>
            <pc:sldMk cId="1527157489" sldId="456"/>
            <ac:picMk id="10" creationId="{6E7D9F65-D59B-40AE-8C68-CA3216416DF8}"/>
          </ac:picMkLst>
        </pc:picChg>
        <pc:picChg chg="add del mod">
          <ac:chgData name="Phan Van Rieu (Hugo)" userId="032e726b-b6b7-45df-b0ca-e82fb010a48a" providerId="ADAL" clId="{7DF1ABDE-FD0C-48B8-B38C-54767CE960AB}" dt="2024-04-19T06:31:29.789" v="42" actId="478"/>
          <ac:picMkLst>
            <pc:docMk/>
            <pc:sldMk cId="1527157489" sldId="456"/>
            <ac:picMk id="11" creationId="{8C136D05-3576-4FEF-88DE-D7CDE92991A5}"/>
          </ac:picMkLst>
        </pc:picChg>
        <pc:picChg chg="add mod">
          <ac:chgData name="Phan Van Rieu (Hugo)" userId="032e726b-b6b7-45df-b0ca-e82fb010a48a" providerId="ADAL" clId="{7DF1ABDE-FD0C-48B8-B38C-54767CE960AB}" dt="2024-04-19T06:31:35.514" v="44" actId="1076"/>
          <ac:picMkLst>
            <pc:docMk/>
            <pc:sldMk cId="1527157489" sldId="456"/>
            <ac:picMk id="12" creationId="{717B1C6D-8D90-4965-8E72-4F3F4A7D4516}"/>
          </ac:picMkLst>
        </pc:picChg>
        <pc:picChg chg="add mod">
          <ac:chgData name="Phan Van Rieu (Hugo)" userId="032e726b-b6b7-45df-b0ca-e82fb010a48a" providerId="ADAL" clId="{7DF1ABDE-FD0C-48B8-B38C-54767CE960AB}" dt="2024-04-19T06:50:23.958" v="59" actId="1076"/>
          <ac:picMkLst>
            <pc:docMk/>
            <pc:sldMk cId="1527157489" sldId="456"/>
            <ac:picMk id="13" creationId="{032AD8EC-035F-461A-9805-127576F8C2BB}"/>
          </ac:picMkLst>
        </pc:picChg>
      </pc:sldChg>
      <pc:sldMasterChg chg="modSp mod">
        <pc:chgData name="Phan Van Rieu (Hugo)" userId="032e726b-b6b7-45df-b0ca-e82fb010a48a" providerId="ADAL" clId="{7DF1ABDE-FD0C-48B8-B38C-54767CE960AB}" dt="2024-04-19T06:21:59.975" v="5" actId="14100"/>
        <pc:sldMasterMkLst>
          <pc:docMk/>
          <pc:sldMasterMk cId="1318186830" sldId="2147483648"/>
        </pc:sldMasterMkLst>
        <pc:spChg chg="mod">
          <ac:chgData name="Phan Van Rieu (Hugo)" userId="032e726b-b6b7-45df-b0ca-e82fb010a48a" providerId="ADAL" clId="{7DF1ABDE-FD0C-48B8-B38C-54767CE960AB}" dt="2024-04-19T06:21:59.975" v="5" actId="14100"/>
          <ac:spMkLst>
            <pc:docMk/>
            <pc:sldMasterMk cId="1318186830" sldId="2147483648"/>
            <ac:spMk id="11" creationId="{00000000-0000-0000-0000-000000000000}"/>
          </ac:spMkLst>
        </pc:spChg>
      </pc:sldMasterChg>
    </pc:docChg>
  </pc:docChgLst>
  <pc:docChgLst>
    <pc:chgData name="Phan Van Rieu (Hugo)" userId="032e726b-b6b7-45df-b0ca-e82fb010a48a" providerId="ADAL" clId="{EA4CC977-7851-4000-99B8-84227CC59F81}"/>
    <pc:docChg chg="modSld">
      <pc:chgData name="Phan Van Rieu (Hugo)" userId="032e726b-b6b7-45df-b0ca-e82fb010a48a" providerId="ADAL" clId="{EA4CC977-7851-4000-99B8-84227CC59F81}" dt="2024-06-02T02:11:36.356" v="1" actId="20577"/>
      <pc:docMkLst>
        <pc:docMk/>
      </pc:docMkLst>
      <pc:sldChg chg="modSp mod">
        <pc:chgData name="Phan Van Rieu (Hugo)" userId="032e726b-b6b7-45df-b0ca-e82fb010a48a" providerId="ADAL" clId="{EA4CC977-7851-4000-99B8-84227CC59F81}" dt="2024-06-02T02:11:36.356" v="1" actId="20577"/>
        <pc:sldMkLst>
          <pc:docMk/>
          <pc:sldMk cId="3553067512" sldId="306"/>
        </pc:sldMkLst>
        <pc:spChg chg="mod">
          <ac:chgData name="Phan Van Rieu (Hugo)" userId="032e726b-b6b7-45df-b0ca-e82fb010a48a" providerId="ADAL" clId="{EA4CC977-7851-4000-99B8-84227CC59F81}" dt="2024-06-02T02:11:36.356" v="1" actId="20577"/>
          <ac:spMkLst>
            <pc:docMk/>
            <pc:sldMk cId="3553067512" sldId="306"/>
            <ac:spMk id="7" creationId="{BA386DE9-345A-400C-B2BB-B32B155C2C38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AF8C1E-BD81-47A7-989E-6C2AF44B24AB}" type="datetimeFigureOut">
              <a:rPr lang="en-US" smtClean="0"/>
              <a:pPr/>
              <a:t>10/1/2024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46BD41-3D0E-45B9-AEBC-8ED4542F709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496041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4984943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805385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09613240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9495178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807848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8837616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2086643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2861824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5255271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8297158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72071192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3038817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pPr/>
              <a:t>10/1/2024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8437379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pPr/>
              <a:t>10/1/2024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7047152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pPr/>
              <a:t>10/1/2024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6591783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pPr/>
              <a:t>10/1/2024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5589131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768906744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3801316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339935513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41395288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69895692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0611933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4703838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pPr/>
              <a:t>10/1/2024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3737971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pPr/>
              <a:t>10/1/2024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9170018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pPr/>
              <a:t>10/1/2024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9513556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pPr/>
              <a:t>10/1/2024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5828652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pPr/>
              <a:t>10/1/2024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484302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pPr/>
              <a:t>10/1/2024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3229974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pPr/>
              <a:t>10/1/2024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2227003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pPr/>
              <a:t>10/1/2024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0005254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4B9C4683-FE19-4FFA-A3BF-4E54F97C26C9}"/>
              </a:ext>
            </a:extLst>
          </p:cNvPr>
          <p:cNvPicPr>
            <a:picLocks noChangeAspect="1"/>
          </p:cNvPicPr>
          <p:nvPr userDrawn="1"/>
        </p:nvPicPr>
        <p:blipFill>
          <a:blip r:embed="rId21"/>
          <a:stretch>
            <a:fillRect/>
          </a:stretch>
        </p:blipFill>
        <p:spPr>
          <a:xfrm>
            <a:off x="0" y="6491555"/>
            <a:ext cx="12167087" cy="39627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8BB3CAC0-DB73-4BB1-87B5-4607202EF9B8}"/>
              </a:ext>
            </a:extLst>
          </p:cNvPr>
          <p:cNvPicPr>
            <a:picLocks noChangeAspect="1"/>
          </p:cNvPicPr>
          <p:nvPr userDrawn="1"/>
        </p:nvPicPr>
        <p:blipFill>
          <a:blip r:embed="rId21"/>
          <a:stretch>
            <a:fillRect/>
          </a:stretch>
        </p:blipFill>
        <p:spPr>
          <a:xfrm>
            <a:off x="24911" y="0"/>
            <a:ext cx="12167087" cy="396275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843328-2421-4B93-B770-3A2669E25A62}" type="datetimeFigureOut">
              <a:rPr lang="en-US" smtClean="0"/>
              <a:pPr/>
              <a:t>10/1/2024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299212-C788-4927-9C93-E46A87B0EBE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Box 9"/>
          <p:cNvSpPr txBox="1"/>
          <p:nvPr userDrawn="1"/>
        </p:nvSpPr>
        <p:spPr>
          <a:xfrm>
            <a:off x="131885" y="0"/>
            <a:ext cx="32341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Unit 1:</a:t>
            </a:r>
            <a:r>
              <a:rPr lang="en-US" baseline="0" dirty="0">
                <a:solidFill>
                  <a:schemeClr val="bg1"/>
                </a:solidFill>
              </a:rPr>
              <a:t> School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10972800" y="-22412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Review 1 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131885" y="6489383"/>
            <a:ext cx="96817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Tiếng</a:t>
            </a:r>
            <a:r>
              <a:rPr lang="en-US" baseline="0" dirty="0">
                <a:solidFill>
                  <a:schemeClr val="bg1"/>
                </a:solidFill>
              </a:rPr>
              <a:t> Anh 5 </a:t>
            </a:r>
            <a:r>
              <a:rPr lang="en-US" baseline="0" dirty="0" err="1">
                <a:solidFill>
                  <a:schemeClr val="bg1"/>
                </a:solidFill>
              </a:rPr>
              <a:t>i</a:t>
            </a:r>
            <a:r>
              <a:rPr lang="en-US" baseline="0" dirty="0">
                <a:solidFill>
                  <a:schemeClr val="bg1"/>
                </a:solidFill>
              </a:rPr>
              <a:t>-Learn Smart Start                                 </a:t>
            </a:r>
            <a:r>
              <a:rPr lang="en-US" baseline="0" dirty="0">
                <a:solidFill>
                  <a:srgbClr val="002060"/>
                </a:solidFill>
              </a:rPr>
              <a:t> </a:t>
            </a:r>
            <a:r>
              <a:rPr lang="en-US" baseline="0" dirty="0">
                <a:solidFill>
                  <a:schemeClr val="bg1"/>
                </a:solidFill>
              </a:rPr>
              <a:t>DTP Education Solutions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3EEBFE12-0284-4ADF-B7C8-9B4BF7449CC7}"/>
              </a:ext>
            </a:extLst>
          </p:cNvPr>
          <p:cNvPicPr>
            <a:picLocks noChangeAspect="1"/>
          </p:cNvPicPr>
          <p:nvPr userDrawn="1"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458425" y="6505025"/>
            <a:ext cx="705149" cy="369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181868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9" r:id="rId13"/>
    <p:sldLayoutId id="2147483671" r:id="rId14"/>
    <p:sldLayoutId id="2147483673" r:id="rId15"/>
    <p:sldLayoutId id="2147483679" r:id="rId16"/>
    <p:sldLayoutId id="2147483680" r:id="rId17"/>
    <p:sldLayoutId id="2147483681" r:id="rId18"/>
    <p:sldLayoutId id="2147483682" r:id="rId1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12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12.pn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12.png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media" Target="../media/media1.mp3"/><Relationship Id="rId2" Type="http://schemas.openxmlformats.org/officeDocument/2006/relationships/slideLayout" Target="../slideLayouts/slideLayout14.xml"/><Relationship Id="rId1" Type="http://schemas.openxmlformats.org/officeDocument/2006/relationships/video" Target="NULL" TargetMode="External"/><Relationship Id="rId6" Type="http://schemas.openxmlformats.org/officeDocument/2006/relationships/image" Target="../media/image20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Layout" Target="../slideLayouts/slideLayout14.xml"/><Relationship Id="rId1" Type="http://schemas.openxmlformats.org/officeDocument/2006/relationships/video" Target="NULL" TargetMode="External"/><Relationship Id="rId5" Type="http://schemas.openxmlformats.org/officeDocument/2006/relationships/image" Target="../media/image22.png"/><Relationship Id="rId4" Type="http://schemas.microsoft.com/office/2007/relationships/media" Target="../media/media1.mp3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5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2" Type="http://schemas.openxmlformats.org/officeDocument/2006/relationships/slideLayout" Target="../slideLayouts/slideLayout15.xml"/><Relationship Id="rId1" Type="http://schemas.openxmlformats.org/officeDocument/2006/relationships/video" Target="NULL" TargetMode="External"/><Relationship Id="rId4" Type="http://schemas.openxmlformats.org/officeDocument/2006/relationships/image" Target="../media/image3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hyperlink" Target="https://pixabay.com/en/delete-remove-cross-red-cancel-156119/" TargetMode="External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0.png"/><Relationship Id="rId5" Type="http://schemas.openxmlformats.org/officeDocument/2006/relationships/hyperlink" Target="https://openclipart.org/detail/167549/green-tick---simple" TargetMode="External"/><Relationship Id="rId4" Type="http://schemas.openxmlformats.org/officeDocument/2006/relationships/image" Target="../media/image39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41.png"/><Relationship Id="rId7" Type="http://schemas.openxmlformats.org/officeDocument/2006/relationships/hyperlink" Target="https://pixabay.com/en/delete-remove-cross-red-cancel-156119/" TargetMode="External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2.png"/><Relationship Id="rId5" Type="http://schemas.openxmlformats.org/officeDocument/2006/relationships/hyperlink" Target="https://openclipart.org/detail/167549/green-tick---simple" TargetMode="External"/><Relationship Id="rId4" Type="http://schemas.openxmlformats.org/officeDocument/2006/relationships/image" Target="../media/image39.png"/><Relationship Id="rId9" Type="http://schemas.openxmlformats.org/officeDocument/2006/relationships/image" Target="../media/image4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duhome.com.vn/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9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12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12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-106274" y="-60663"/>
            <a:ext cx="12298274" cy="691777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F86D14A8-B85F-AEB8-223B-FB02B672C119}"/>
              </a:ext>
            </a:extLst>
          </p:cNvPr>
          <p:cNvSpPr txBox="1"/>
          <p:nvPr/>
        </p:nvSpPr>
        <p:spPr>
          <a:xfrm>
            <a:off x="6904361" y="3186375"/>
            <a:ext cx="347723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4000" b="1" dirty="0">
                <a:solidFill>
                  <a:srgbClr val="FF0000"/>
                </a:solidFill>
              </a:rPr>
              <a:t>Unit 1: </a:t>
            </a:r>
            <a:r>
              <a:rPr lang="en-US" sz="4000" b="1" dirty="0">
                <a:solidFill>
                  <a:srgbClr val="FF0000"/>
                </a:solidFill>
              </a:rPr>
              <a:t>SCHOOL</a:t>
            </a:r>
            <a:endParaRPr lang="x-none" sz="4000" b="1" dirty="0">
              <a:solidFill>
                <a:srgbClr val="FF000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3FB77E83-4AEF-7A26-2100-2566192AE7BC}"/>
              </a:ext>
            </a:extLst>
          </p:cNvPr>
          <p:cNvSpPr txBox="1"/>
          <p:nvPr/>
        </p:nvSpPr>
        <p:spPr>
          <a:xfrm>
            <a:off x="7783222" y="3796994"/>
            <a:ext cx="210217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4000" b="1" dirty="0">
                <a:solidFill>
                  <a:srgbClr val="00B050"/>
                </a:solidFill>
              </a:rPr>
              <a:t>Review 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F4E7E4D6-283F-76EC-D1D8-E1E8510B24AC}"/>
              </a:ext>
            </a:extLst>
          </p:cNvPr>
          <p:cNvSpPr txBox="1"/>
          <p:nvPr/>
        </p:nvSpPr>
        <p:spPr>
          <a:xfrm>
            <a:off x="7918581" y="4407613"/>
            <a:ext cx="183146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0070C0"/>
                </a:solidFill>
              </a:rPr>
              <a:t>P</a:t>
            </a:r>
            <a:r>
              <a:rPr lang="x-none" sz="4000" b="1" dirty="0">
                <a:solidFill>
                  <a:srgbClr val="0070C0"/>
                </a:solidFill>
              </a:rPr>
              <a:t>age </a:t>
            </a:r>
            <a:r>
              <a:rPr lang="en-US" sz="4000" b="1" dirty="0">
                <a:solidFill>
                  <a:srgbClr val="0070C0"/>
                </a:solidFill>
              </a:rPr>
              <a:t>18</a:t>
            </a:r>
            <a:endParaRPr lang="x-none" sz="4000" b="1" dirty="0">
              <a:solidFill>
                <a:srgbClr val="0070C0"/>
              </a:solidFill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304800" y="275771"/>
            <a:ext cx="3048000" cy="1175658"/>
            <a:chOff x="304800" y="275771"/>
            <a:chExt cx="3048000" cy="1175658"/>
          </a:xfrm>
        </p:grpSpPr>
        <p:sp>
          <p:nvSpPr>
            <p:cNvPr id="7" name="Rounded Rectangle 6"/>
            <p:cNvSpPr/>
            <p:nvPr/>
          </p:nvSpPr>
          <p:spPr>
            <a:xfrm>
              <a:off x="304800" y="275771"/>
              <a:ext cx="3048000" cy="1175658"/>
            </a:xfrm>
            <a:prstGeom prst="roundRect">
              <a:avLst/>
            </a:prstGeom>
            <a:solidFill>
              <a:schemeClr val="accent5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F86D14A8-B85F-AEB8-223B-FB02B672C119}"/>
                </a:ext>
              </a:extLst>
            </p:cNvPr>
            <p:cNvSpPr txBox="1"/>
            <p:nvPr/>
          </p:nvSpPr>
          <p:spPr>
            <a:xfrm>
              <a:off x="539846" y="377861"/>
              <a:ext cx="2510624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 b="1" dirty="0" smtClean="0">
                  <a:solidFill>
                    <a:srgbClr val="FF0000"/>
                  </a:solidFill>
                </a:rPr>
                <a:t>Ngoc Lam</a:t>
              </a:r>
            </a:p>
            <a:p>
              <a:pPr algn="ctr"/>
              <a:r>
                <a:rPr lang="en-US" sz="2800" b="1" dirty="0" smtClean="0">
                  <a:solidFill>
                    <a:srgbClr val="FF0000"/>
                  </a:solidFill>
                </a:rPr>
                <a:t> Primary School</a:t>
              </a:r>
              <a:endParaRPr lang="x-none" sz="2800" b="1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2858404817"/>
      </p:ext>
    </p:extLst>
  </p:cSld>
  <p:clrMapOvr>
    <a:masterClrMapping/>
  </p:clrMapOvr>
  <p:transition spd="slow">
    <p:comb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35 Rectángulo redondeado"/>
          <p:cNvSpPr/>
          <p:nvPr/>
        </p:nvSpPr>
        <p:spPr>
          <a:xfrm>
            <a:off x="3876700" y="1537741"/>
            <a:ext cx="4608512" cy="4176463"/>
          </a:xfrm>
          <a:prstGeom prst="roundRect">
            <a:avLst>
              <a:gd name="adj" fmla="val 3730"/>
            </a:avLst>
          </a:prstGeom>
          <a:solidFill>
            <a:schemeClr val="bg1"/>
          </a:solidFill>
          <a:ln w="76200">
            <a:solidFill>
              <a:srgbClr val="00FFFF"/>
            </a:solidFill>
          </a:ln>
          <a:effectLst>
            <a:reflection blurRad="24130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5" name="Picture 4" descr="A yellow rectangle with blue and red text&#10;&#10;Description automatically generated">
            <a:extLst>
              <a:ext uri="{FF2B5EF4-FFF2-40B4-BE49-F238E27FC236}">
                <a16:creationId xmlns:a16="http://schemas.microsoft.com/office/drawing/2014/main" xmlns="" id="{046ED270-C351-0CB9-DA9B-820A058F3A8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162" t="27492" r="11687" b="15362"/>
          <a:stretch/>
        </p:blipFill>
        <p:spPr>
          <a:xfrm>
            <a:off x="4278369" y="2065904"/>
            <a:ext cx="3946974" cy="2726191"/>
          </a:xfrm>
          <a:prstGeom prst="rect">
            <a:avLst/>
          </a:prstGeom>
        </p:spPr>
      </p:pic>
      <p:sp>
        <p:nvSpPr>
          <p:cNvPr id="45" name="44 Rectángulo redondeado"/>
          <p:cNvSpPr/>
          <p:nvPr/>
        </p:nvSpPr>
        <p:spPr>
          <a:xfrm>
            <a:off x="3791744" y="798922"/>
            <a:ext cx="4693468" cy="432048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000" b="1" dirty="0" err="1">
                <a:solidFill>
                  <a:schemeClr val="tx1"/>
                </a:solidFill>
              </a:rPr>
              <a:t>What</a:t>
            </a:r>
            <a:r>
              <a:rPr lang="es-ES_tradnl" sz="2000" b="1" dirty="0">
                <a:solidFill>
                  <a:schemeClr val="tx1"/>
                </a:solidFill>
              </a:rPr>
              <a:t> </a:t>
            </a:r>
            <a:r>
              <a:rPr lang="es-ES_tradnl" sz="2000" b="1" dirty="0" err="1">
                <a:solidFill>
                  <a:schemeClr val="tx1"/>
                </a:solidFill>
              </a:rPr>
              <a:t>is</a:t>
            </a:r>
            <a:r>
              <a:rPr lang="es-ES_tradnl" sz="2000" b="1" dirty="0">
                <a:solidFill>
                  <a:schemeClr val="tx1"/>
                </a:solidFill>
              </a:rPr>
              <a:t> </a:t>
            </a:r>
            <a:r>
              <a:rPr lang="es-ES_tradnl" sz="2000" b="1" dirty="0" err="1">
                <a:solidFill>
                  <a:schemeClr val="tx1"/>
                </a:solidFill>
              </a:rPr>
              <a:t>it</a:t>
            </a:r>
            <a:r>
              <a:rPr lang="es-ES_tradnl" sz="2000" b="1" dirty="0">
                <a:solidFill>
                  <a:schemeClr val="tx1"/>
                </a:solidFill>
              </a:rPr>
              <a:t>?</a:t>
            </a:r>
            <a:endParaRPr lang="es-ES" sz="2000" b="1" dirty="0">
              <a:solidFill>
                <a:schemeClr val="tx1"/>
              </a:solidFill>
            </a:endParaRPr>
          </a:p>
        </p:txBody>
      </p:sp>
      <p:sp>
        <p:nvSpPr>
          <p:cNvPr id="46" name="45 Rectángulo redondeado"/>
          <p:cNvSpPr/>
          <p:nvPr/>
        </p:nvSpPr>
        <p:spPr>
          <a:xfrm>
            <a:off x="3813833" y="798922"/>
            <a:ext cx="4693468" cy="432048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600" b="1" dirty="0">
                <a:solidFill>
                  <a:prstClr val="black"/>
                </a:solidFill>
                <a:ea typeface="Times New Roman" panose="02020603050405020304" pitchFamily="18" charset="0"/>
              </a:rPr>
              <a:t>making things</a:t>
            </a:r>
          </a:p>
        </p:txBody>
      </p:sp>
      <p:sp>
        <p:nvSpPr>
          <p:cNvPr id="10" name="9 Rectángulo"/>
          <p:cNvSpPr/>
          <p:nvPr/>
        </p:nvSpPr>
        <p:spPr>
          <a:xfrm>
            <a:off x="5494875" y="2928042"/>
            <a:ext cx="1426074" cy="1261382"/>
          </a:xfrm>
          <a:prstGeom prst="rect">
            <a:avLst/>
          </a:prstGeom>
          <a:solidFill>
            <a:srgbClr val="FFFF00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10 Rectángulo"/>
          <p:cNvSpPr/>
          <p:nvPr/>
        </p:nvSpPr>
        <p:spPr>
          <a:xfrm>
            <a:off x="6952434" y="4215743"/>
            <a:ext cx="1440160" cy="1308332"/>
          </a:xfrm>
          <a:prstGeom prst="rect">
            <a:avLst/>
          </a:prstGeom>
          <a:solidFill>
            <a:srgbClr val="33CC33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11 Rectángulo"/>
          <p:cNvSpPr/>
          <p:nvPr/>
        </p:nvSpPr>
        <p:spPr>
          <a:xfrm>
            <a:off x="4011276" y="2893280"/>
            <a:ext cx="1440160" cy="1296144"/>
          </a:xfrm>
          <a:prstGeom prst="rect">
            <a:avLst/>
          </a:prstGeom>
          <a:solidFill>
            <a:srgbClr val="FF66FF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12 Rectángulo"/>
          <p:cNvSpPr/>
          <p:nvPr/>
        </p:nvSpPr>
        <p:spPr>
          <a:xfrm>
            <a:off x="5434102" y="1628113"/>
            <a:ext cx="1440557" cy="1261382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13 Rectángulo"/>
          <p:cNvSpPr/>
          <p:nvPr/>
        </p:nvSpPr>
        <p:spPr>
          <a:xfrm>
            <a:off x="4018940" y="1639861"/>
            <a:ext cx="1440160" cy="1308333"/>
          </a:xfrm>
          <a:prstGeom prst="rect">
            <a:avLst/>
          </a:prstGeom>
          <a:solidFill>
            <a:srgbClr val="996600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14 Rectángulo"/>
          <p:cNvSpPr/>
          <p:nvPr/>
        </p:nvSpPr>
        <p:spPr>
          <a:xfrm>
            <a:off x="4011276" y="4201613"/>
            <a:ext cx="1440160" cy="1296144"/>
          </a:xfrm>
          <a:prstGeom prst="rect">
            <a:avLst/>
          </a:prstGeom>
          <a:solidFill>
            <a:srgbClr val="9900CC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15 Rectángulo"/>
          <p:cNvSpPr/>
          <p:nvPr/>
        </p:nvSpPr>
        <p:spPr>
          <a:xfrm>
            <a:off x="6962394" y="2928042"/>
            <a:ext cx="1440557" cy="1261382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16 Rectángulo"/>
          <p:cNvSpPr/>
          <p:nvPr/>
        </p:nvSpPr>
        <p:spPr>
          <a:xfrm>
            <a:off x="6925146" y="1598185"/>
            <a:ext cx="1440557" cy="1296358"/>
          </a:xfrm>
          <a:prstGeom prst="rect">
            <a:avLst/>
          </a:prstGeom>
          <a:solidFill>
            <a:srgbClr val="0033CC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17 Rectángulo"/>
          <p:cNvSpPr/>
          <p:nvPr/>
        </p:nvSpPr>
        <p:spPr>
          <a:xfrm>
            <a:off x="5480789" y="4222923"/>
            <a:ext cx="1440160" cy="1302832"/>
          </a:xfrm>
          <a:prstGeom prst="rect">
            <a:avLst/>
          </a:prstGeom>
          <a:solidFill>
            <a:srgbClr val="00B0F0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8" name="Picture 4" descr="https://gcps.desire2learn.com/d2l/lor/viewer/viewFile.d2lfile/6605/5679/boy_thinking.pn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81621" y="1488929"/>
            <a:ext cx="1490344" cy="4027958"/>
          </a:xfrm>
          <a:prstGeom prst="rect">
            <a:avLst/>
          </a:prstGeom>
          <a:noFill/>
          <a:effectLst>
            <a:reflection blurRad="6350" stA="52000" endA="300" endPos="35000" dir="5400000" sy="-100000" algn="bl" rotWithShape="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38 Rectángulo redondeado"/>
          <p:cNvSpPr/>
          <p:nvPr/>
        </p:nvSpPr>
        <p:spPr>
          <a:xfrm>
            <a:off x="9120336" y="4788743"/>
            <a:ext cx="1008112" cy="576064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_tradnl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CHECK</a:t>
            </a:r>
            <a:endParaRPr lang="es-E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7" name="36 Rectángulo redondeado"/>
          <p:cNvSpPr>
            <a:spLocks noChangeArrowheads="1"/>
          </p:cNvSpPr>
          <p:nvPr/>
        </p:nvSpPr>
        <p:spPr bwMode="auto">
          <a:xfrm rot="5400000">
            <a:off x="7937589" y="2534449"/>
            <a:ext cx="3386668" cy="500063"/>
          </a:xfrm>
          <a:prstGeom prst="roundRect">
            <a:avLst>
              <a:gd name="adj" fmla="val 32858"/>
            </a:avLst>
          </a:prstGeom>
          <a:solidFill>
            <a:schemeClr val="tx1">
              <a:lumMod val="65000"/>
            </a:schemeClr>
          </a:solidFill>
          <a:ln w="38100" algn="ctr">
            <a:solidFill>
              <a:schemeClr val="tx1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/>
          <a:lstStyle/>
          <a:p>
            <a:endParaRPr lang="es-ES" altLang="es-ES"/>
          </a:p>
        </p:txBody>
      </p:sp>
      <p:sp>
        <p:nvSpPr>
          <p:cNvPr id="40" name="Rectangle 94"/>
          <p:cNvSpPr>
            <a:spLocks noChangeArrowheads="1"/>
          </p:cNvSpPr>
          <p:nvPr/>
        </p:nvSpPr>
        <p:spPr bwMode="auto">
          <a:xfrm rot="16200000">
            <a:off x="8073131" y="2669049"/>
            <a:ext cx="3102525" cy="231595"/>
          </a:xfrm>
          <a:prstGeom prst="roundRect">
            <a:avLst>
              <a:gd name="adj" fmla="val 41344"/>
            </a:avLst>
          </a:prstGeom>
          <a:solidFill>
            <a:schemeClr val="bg1"/>
          </a:solidFill>
          <a:ln w="38100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none" anchor="ctr"/>
          <a:lstStyle/>
          <a:p>
            <a:endParaRPr lang="es-ES" altLang="es-ES"/>
          </a:p>
        </p:txBody>
      </p:sp>
      <p:sp>
        <p:nvSpPr>
          <p:cNvPr id="42" name="Rectangle 93"/>
          <p:cNvSpPr>
            <a:spLocks noChangeArrowheads="1"/>
          </p:cNvSpPr>
          <p:nvPr/>
        </p:nvSpPr>
        <p:spPr bwMode="auto">
          <a:xfrm rot="5400000">
            <a:off x="8081602" y="2692847"/>
            <a:ext cx="3085580" cy="200943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rgbClr val="FF3300"/>
              </a:gs>
              <a:gs pos="33000">
                <a:srgbClr val="FFFF00"/>
              </a:gs>
              <a:gs pos="60000">
                <a:srgbClr val="FF9900"/>
              </a:gs>
              <a:gs pos="100000">
                <a:srgbClr val="FF3300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/>
          <a:lstStyle/>
          <a:p>
            <a:endParaRPr lang="es-ES" altLang="es-ES"/>
          </a:p>
        </p:txBody>
      </p:sp>
      <p:sp>
        <p:nvSpPr>
          <p:cNvPr id="43" name="42 CuadroTexto"/>
          <p:cNvSpPr txBox="1"/>
          <p:nvPr/>
        </p:nvSpPr>
        <p:spPr>
          <a:xfrm>
            <a:off x="9465157" y="1488929"/>
            <a:ext cx="346933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ES_tradnl" sz="1600" b="1" dirty="0">
                <a:solidFill>
                  <a:srgbClr val="FF0000"/>
                </a:solidFill>
                <a:latin typeface="Arial" charset="0"/>
              </a:rPr>
              <a:t>T</a:t>
            </a:r>
          </a:p>
          <a:p>
            <a:pPr algn="ctr">
              <a:defRPr/>
            </a:pPr>
            <a:r>
              <a:rPr lang="es-ES_tradnl" sz="1600" b="1" dirty="0">
                <a:solidFill>
                  <a:srgbClr val="FF0000"/>
                </a:solidFill>
                <a:latin typeface="Arial" charset="0"/>
              </a:rPr>
              <a:t>I</a:t>
            </a:r>
          </a:p>
          <a:p>
            <a:pPr algn="ctr">
              <a:defRPr/>
            </a:pPr>
            <a:r>
              <a:rPr lang="es-ES_tradnl" sz="1600" b="1" dirty="0">
                <a:solidFill>
                  <a:srgbClr val="FF0000"/>
                </a:solidFill>
                <a:latin typeface="Arial" charset="0"/>
              </a:rPr>
              <a:t>M</a:t>
            </a:r>
          </a:p>
          <a:p>
            <a:pPr algn="ctr">
              <a:defRPr/>
            </a:pPr>
            <a:r>
              <a:rPr lang="es-ES_tradnl" sz="1600" b="1" dirty="0">
                <a:solidFill>
                  <a:srgbClr val="FF0000"/>
                </a:solidFill>
                <a:latin typeface="Arial" charset="0"/>
              </a:rPr>
              <a:t>E</a:t>
            </a:r>
          </a:p>
          <a:p>
            <a:pPr algn="ctr">
              <a:defRPr/>
            </a:pPr>
            <a:endParaRPr lang="es-ES_tradnl" sz="1600" b="1" dirty="0">
              <a:solidFill>
                <a:srgbClr val="FF0000"/>
              </a:solidFill>
              <a:latin typeface="Arial" charset="0"/>
            </a:endParaRPr>
          </a:p>
          <a:p>
            <a:pPr algn="ctr">
              <a:defRPr/>
            </a:pPr>
            <a:r>
              <a:rPr lang="es-ES_tradnl" sz="1600" b="1" dirty="0">
                <a:solidFill>
                  <a:srgbClr val="FF0000"/>
                </a:solidFill>
                <a:latin typeface="Arial" charset="0"/>
              </a:rPr>
              <a:t>I</a:t>
            </a:r>
          </a:p>
          <a:p>
            <a:pPr algn="ctr">
              <a:defRPr/>
            </a:pPr>
            <a:r>
              <a:rPr lang="es-ES_tradnl" sz="1600" b="1" dirty="0">
                <a:solidFill>
                  <a:srgbClr val="FF0000"/>
                </a:solidFill>
                <a:latin typeface="Arial" charset="0"/>
              </a:rPr>
              <a:t>S</a:t>
            </a:r>
          </a:p>
          <a:p>
            <a:pPr algn="ctr">
              <a:defRPr/>
            </a:pPr>
            <a:r>
              <a:rPr lang="es-ES_tradnl" sz="1600" b="1" dirty="0">
                <a:solidFill>
                  <a:srgbClr val="FF0000"/>
                </a:solidFill>
                <a:latin typeface="Arial" charset="0"/>
              </a:rPr>
              <a:t> U</a:t>
            </a:r>
          </a:p>
          <a:p>
            <a:pPr algn="ctr">
              <a:defRPr/>
            </a:pPr>
            <a:r>
              <a:rPr lang="es-ES_tradnl" sz="1600" b="1" dirty="0">
                <a:solidFill>
                  <a:srgbClr val="FF0000"/>
                </a:solidFill>
                <a:latin typeface="Arial" charset="0"/>
              </a:rPr>
              <a:t>P</a:t>
            </a:r>
            <a:endParaRPr lang="es-ES" sz="1600" b="1" dirty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2" name="1 Flecha derecha">
            <a:hlinkClick r:id="" action="ppaction://hlinkshowjump?jump=nextslide"/>
          </p:cNvPr>
          <p:cNvSpPr/>
          <p:nvPr/>
        </p:nvSpPr>
        <p:spPr>
          <a:xfrm>
            <a:off x="9120336" y="5578460"/>
            <a:ext cx="1008112" cy="730860"/>
          </a:xfrm>
          <a:prstGeom prst="rightArrow">
            <a:avLst>
              <a:gd name="adj1" fmla="val 63901"/>
              <a:gd name="adj2" fmla="val 50000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_tradnl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NEXT</a:t>
            </a:r>
            <a:endParaRPr lang="es-ES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44" name="43 CuadroTexto"/>
          <p:cNvSpPr txBox="1"/>
          <p:nvPr/>
        </p:nvSpPr>
        <p:spPr>
          <a:xfrm>
            <a:off x="3287688" y="5943890"/>
            <a:ext cx="57606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Click</a:t>
            </a:r>
            <a:r>
              <a:rPr lang="es-ES_tradn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</a:t>
            </a:r>
            <a:r>
              <a:rPr lang="es-ES_tradn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</a:t>
            </a:r>
            <a:r>
              <a:rPr lang="es-ES_tradn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colored</a:t>
            </a:r>
            <a:r>
              <a:rPr lang="es-ES_tradn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boxes to </a:t>
            </a:r>
            <a:r>
              <a:rPr lang="es-ES_tradnl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turn</a:t>
            </a:r>
            <a:r>
              <a:rPr lang="es-ES_tradn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them</a:t>
            </a:r>
            <a:r>
              <a:rPr lang="es-ES_tradn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around</a:t>
            </a:r>
            <a:endPara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Picture 5" descr="A yellow rectangle with blue and red text&#10;&#10;Description automatically generated">
            <a:extLst>
              <a:ext uri="{FF2B5EF4-FFF2-40B4-BE49-F238E27FC236}">
                <a16:creationId xmlns:a16="http://schemas.microsoft.com/office/drawing/2014/main" xmlns="" id="{DBC895AB-B70A-675C-A612-4901BB2A894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162" t="27492" r="11687" b="15362"/>
          <a:stretch/>
        </p:blipFill>
        <p:spPr>
          <a:xfrm>
            <a:off x="4260143" y="2037004"/>
            <a:ext cx="3946974" cy="2726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37411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6" dur="5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c_ta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000"/>
                            </p:stCondLst>
                            <p:childTnLst>
                              <p:par>
                                <p:cTn id="9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</p:childTnLst>
        </p:cTn>
      </p:par>
    </p:tnLst>
    <p:bldLst>
      <p:bldP spid="46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42" grpId="0" animBg="1"/>
      <p:bldP spid="43" grpId="0"/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35 Rectángulo redondeado"/>
          <p:cNvSpPr/>
          <p:nvPr/>
        </p:nvSpPr>
        <p:spPr>
          <a:xfrm>
            <a:off x="3876700" y="1537741"/>
            <a:ext cx="4608512" cy="4176463"/>
          </a:xfrm>
          <a:prstGeom prst="roundRect">
            <a:avLst>
              <a:gd name="adj" fmla="val 3730"/>
            </a:avLst>
          </a:prstGeom>
          <a:solidFill>
            <a:schemeClr val="bg1"/>
          </a:solidFill>
          <a:ln w="76200">
            <a:solidFill>
              <a:srgbClr val="00FFFF"/>
            </a:solidFill>
          </a:ln>
          <a:effectLst>
            <a:reflection blurRad="24130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5" name="Picture 4" descr="A clock with a sun and moon&#10;&#10;Description automatically generated">
            <a:extLst>
              <a:ext uri="{FF2B5EF4-FFF2-40B4-BE49-F238E27FC236}">
                <a16:creationId xmlns:a16="http://schemas.microsoft.com/office/drawing/2014/main" xmlns="" id="{B485D070-123D-94F1-7489-B0537C41BB8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990" t="18947" r="9718" b="19060"/>
          <a:stretch/>
        </p:blipFill>
        <p:spPr>
          <a:xfrm>
            <a:off x="4427813" y="1836968"/>
            <a:ext cx="3367072" cy="3392919"/>
          </a:xfrm>
          <a:prstGeom prst="ellipse">
            <a:avLst/>
          </a:prstGeom>
        </p:spPr>
      </p:pic>
      <p:sp>
        <p:nvSpPr>
          <p:cNvPr id="45" name="44 Rectángulo redondeado"/>
          <p:cNvSpPr/>
          <p:nvPr/>
        </p:nvSpPr>
        <p:spPr>
          <a:xfrm>
            <a:off x="3791744" y="798922"/>
            <a:ext cx="4693468" cy="432048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000" b="1" dirty="0" err="1">
                <a:solidFill>
                  <a:schemeClr val="tx1"/>
                </a:solidFill>
              </a:rPr>
              <a:t>What</a:t>
            </a:r>
            <a:r>
              <a:rPr lang="es-ES_tradnl" sz="2000" b="1" dirty="0">
                <a:solidFill>
                  <a:schemeClr val="tx1"/>
                </a:solidFill>
              </a:rPr>
              <a:t> </a:t>
            </a:r>
            <a:r>
              <a:rPr lang="es-ES_tradnl" sz="2000" b="1" dirty="0" err="1">
                <a:solidFill>
                  <a:schemeClr val="tx1"/>
                </a:solidFill>
              </a:rPr>
              <a:t>is</a:t>
            </a:r>
            <a:r>
              <a:rPr lang="es-ES_tradnl" sz="2000" b="1" dirty="0">
                <a:solidFill>
                  <a:schemeClr val="tx1"/>
                </a:solidFill>
              </a:rPr>
              <a:t> </a:t>
            </a:r>
            <a:r>
              <a:rPr lang="es-ES_tradnl" sz="2000" b="1" dirty="0" err="1">
                <a:solidFill>
                  <a:schemeClr val="tx1"/>
                </a:solidFill>
              </a:rPr>
              <a:t>it</a:t>
            </a:r>
            <a:r>
              <a:rPr lang="es-ES_tradnl" sz="2000" b="1" dirty="0">
                <a:solidFill>
                  <a:schemeClr val="tx1"/>
                </a:solidFill>
              </a:rPr>
              <a:t>?</a:t>
            </a:r>
            <a:endParaRPr lang="es-ES" sz="2000" b="1" dirty="0">
              <a:solidFill>
                <a:schemeClr val="tx1"/>
              </a:solidFill>
            </a:endParaRPr>
          </a:p>
        </p:txBody>
      </p:sp>
      <p:sp>
        <p:nvSpPr>
          <p:cNvPr id="46" name="45 Rectángulo redondeado"/>
          <p:cNvSpPr/>
          <p:nvPr/>
        </p:nvSpPr>
        <p:spPr>
          <a:xfrm>
            <a:off x="3813833" y="798922"/>
            <a:ext cx="4693468" cy="432048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600" b="1" dirty="0">
                <a:solidFill>
                  <a:prstClr val="black"/>
                </a:solidFill>
                <a:ea typeface="Times New Roman" panose="02020603050405020304" pitchFamily="18" charset="0"/>
              </a:rPr>
              <a:t>a.m.</a:t>
            </a:r>
          </a:p>
        </p:txBody>
      </p:sp>
      <p:sp>
        <p:nvSpPr>
          <p:cNvPr id="10" name="9 Rectángulo"/>
          <p:cNvSpPr/>
          <p:nvPr/>
        </p:nvSpPr>
        <p:spPr>
          <a:xfrm>
            <a:off x="5494875" y="2928042"/>
            <a:ext cx="1426074" cy="1261382"/>
          </a:xfrm>
          <a:prstGeom prst="rect">
            <a:avLst/>
          </a:prstGeom>
          <a:solidFill>
            <a:srgbClr val="FFFF00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10 Rectángulo"/>
          <p:cNvSpPr/>
          <p:nvPr/>
        </p:nvSpPr>
        <p:spPr>
          <a:xfrm>
            <a:off x="6952434" y="4215743"/>
            <a:ext cx="1440160" cy="1308332"/>
          </a:xfrm>
          <a:prstGeom prst="rect">
            <a:avLst/>
          </a:prstGeom>
          <a:solidFill>
            <a:srgbClr val="33CC33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11 Rectángulo"/>
          <p:cNvSpPr/>
          <p:nvPr/>
        </p:nvSpPr>
        <p:spPr>
          <a:xfrm>
            <a:off x="4011276" y="2893280"/>
            <a:ext cx="1440160" cy="1296144"/>
          </a:xfrm>
          <a:prstGeom prst="rect">
            <a:avLst/>
          </a:prstGeom>
          <a:solidFill>
            <a:srgbClr val="FF66FF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12 Rectángulo"/>
          <p:cNvSpPr/>
          <p:nvPr/>
        </p:nvSpPr>
        <p:spPr>
          <a:xfrm>
            <a:off x="5434102" y="1628113"/>
            <a:ext cx="1440557" cy="1261382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13 Rectángulo"/>
          <p:cNvSpPr/>
          <p:nvPr/>
        </p:nvSpPr>
        <p:spPr>
          <a:xfrm>
            <a:off x="4023695" y="1620111"/>
            <a:ext cx="1440160" cy="1308333"/>
          </a:xfrm>
          <a:prstGeom prst="rect">
            <a:avLst/>
          </a:prstGeom>
          <a:solidFill>
            <a:srgbClr val="996600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14 Rectángulo"/>
          <p:cNvSpPr/>
          <p:nvPr/>
        </p:nvSpPr>
        <p:spPr>
          <a:xfrm>
            <a:off x="4011276" y="4201613"/>
            <a:ext cx="1440160" cy="1296144"/>
          </a:xfrm>
          <a:prstGeom prst="rect">
            <a:avLst/>
          </a:prstGeom>
          <a:solidFill>
            <a:srgbClr val="9900CC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15 Rectángulo"/>
          <p:cNvSpPr/>
          <p:nvPr/>
        </p:nvSpPr>
        <p:spPr>
          <a:xfrm>
            <a:off x="6962394" y="2928042"/>
            <a:ext cx="1440557" cy="1261382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16 Rectángulo"/>
          <p:cNvSpPr/>
          <p:nvPr/>
        </p:nvSpPr>
        <p:spPr>
          <a:xfrm>
            <a:off x="6925146" y="1598185"/>
            <a:ext cx="1440557" cy="1296358"/>
          </a:xfrm>
          <a:prstGeom prst="rect">
            <a:avLst/>
          </a:prstGeom>
          <a:solidFill>
            <a:srgbClr val="0033CC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17 Rectángulo"/>
          <p:cNvSpPr/>
          <p:nvPr/>
        </p:nvSpPr>
        <p:spPr>
          <a:xfrm>
            <a:off x="5480789" y="4222923"/>
            <a:ext cx="1440160" cy="1302832"/>
          </a:xfrm>
          <a:prstGeom prst="rect">
            <a:avLst/>
          </a:prstGeom>
          <a:solidFill>
            <a:srgbClr val="00B0F0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8" name="Picture 4" descr="https://gcps.desire2learn.com/d2l/lor/viewer/viewFile.d2lfile/6605/5679/boy_thinking.pn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51295" y="1550502"/>
            <a:ext cx="1490344" cy="4027958"/>
          </a:xfrm>
          <a:prstGeom prst="rect">
            <a:avLst/>
          </a:prstGeom>
          <a:noFill/>
          <a:effectLst>
            <a:reflection blurRad="6350" stA="52000" endA="300" endPos="35000" dir="5400000" sy="-100000" algn="bl" rotWithShape="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38 Rectángulo redondeado"/>
          <p:cNvSpPr/>
          <p:nvPr/>
        </p:nvSpPr>
        <p:spPr>
          <a:xfrm>
            <a:off x="9120336" y="4788743"/>
            <a:ext cx="1008112" cy="576064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_tradnl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CHECK</a:t>
            </a:r>
            <a:endParaRPr lang="es-E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7" name="36 Rectángulo redondeado"/>
          <p:cNvSpPr>
            <a:spLocks noChangeArrowheads="1"/>
          </p:cNvSpPr>
          <p:nvPr/>
        </p:nvSpPr>
        <p:spPr bwMode="auto">
          <a:xfrm rot="5400000">
            <a:off x="7937589" y="2534449"/>
            <a:ext cx="3386668" cy="500063"/>
          </a:xfrm>
          <a:prstGeom prst="roundRect">
            <a:avLst>
              <a:gd name="adj" fmla="val 32858"/>
            </a:avLst>
          </a:prstGeom>
          <a:solidFill>
            <a:schemeClr val="tx1">
              <a:lumMod val="65000"/>
            </a:schemeClr>
          </a:solidFill>
          <a:ln w="38100" algn="ctr">
            <a:solidFill>
              <a:schemeClr val="tx1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/>
          <a:lstStyle/>
          <a:p>
            <a:endParaRPr lang="es-ES" altLang="es-ES"/>
          </a:p>
        </p:txBody>
      </p:sp>
      <p:sp>
        <p:nvSpPr>
          <p:cNvPr id="40" name="Rectangle 94"/>
          <p:cNvSpPr>
            <a:spLocks noChangeArrowheads="1"/>
          </p:cNvSpPr>
          <p:nvPr/>
        </p:nvSpPr>
        <p:spPr bwMode="auto">
          <a:xfrm rot="16200000">
            <a:off x="8073131" y="2669049"/>
            <a:ext cx="3102525" cy="231595"/>
          </a:xfrm>
          <a:prstGeom prst="roundRect">
            <a:avLst>
              <a:gd name="adj" fmla="val 41344"/>
            </a:avLst>
          </a:prstGeom>
          <a:solidFill>
            <a:schemeClr val="bg1"/>
          </a:solidFill>
          <a:ln w="38100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none" anchor="ctr"/>
          <a:lstStyle/>
          <a:p>
            <a:endParaRPr lang="es-ES" altLang="es-ES"/>
          </a:p>
        </p:txBody>
      </p:sp>
      <p:sp>
        <p:nvSpPr>
          <p:cNvPr id="42" name="Rectangle 93"/>
          <p:cNvSpPr>
            <a:spLocks noChangeArrowheads="1"/>
          </p:cNvSpPr>
          <p:nvPr/>
        </p:nvSpPr>
        <p:spPr bwMode="auto">
          <a:xfrm rot="5400000">
            <a:off x="8081602" y="2692847"/>
            <a:ext cx="3085580" cy="200943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rgbClr val="FF3300"/>
              </a:gs>
              <a:gs pos="33000">
                <a:srgbClr val="FFFF00"/>
              </a:gs>
              <a:gs pos="60000">
                <a:srgbClr val="FF9900"/>
              </a:gs>
              <a:gs pos="100000">
                <a:srgbClr val="FF3300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/>
          <a:lstStyle/>
          <a:p>
            <a:endParaRPr lang="es-ES" altLang="es-ES"/>
          </a:p>
        </p:txBody>
      </p:sp>
      <p:sp>
        <p:nvSpPr>
          <p:cNvPr id="43" name="42 CuadroTexto"/>
          <p:cNvSpPr txBox="1"/>
          <p:nvPr/>
        </p:nvSpPr>
        <p:spPr>
          <a:xfrm>
            <a:off x="9465157" y="1488929"/>
            <a:ext cx="346933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ES_tradnl" sz="1600" b="1" dirty="0">
                <a:solidFill>
                  <a:srgbClr val="FF0000"/>
                </a:solidFill>
                <a:latin typeface="Arial" charset="0"/>
              </a:rPr>
              <a:t>T</a:t>
            </a:r>
          </a:p>
          <a:p>
            <a:pPr algn="ctr">
              <a:defRPr/>
            </a:pPr>
            <a:r>
              <a:rPr lang="es-ES_tradnl" sz="1600" b="1" dirty="0">
                <a:solidFill>
                  <a:srgbClr val="FF0000"/>
                </a:solidFill>
                <a:latin typeface="Arial" charset="0"/>
              </a:rPr>
              <a:t>I</a:t>
            </a:r>
          </a:p>
          <a:p>
            <a:pPr algn="ctr">
              <a:defRPr/>
            </a:pPr>
            <a:r>
              <a:rPr lang="es-ES_tradnl" sz="1600" b="1" dirty="0">
                <a:solidFill>
                  <a:srgbClr val="FF0000"/>
                </a:solidFill>
                <a:latin typeface="Arial" charset="0"/>
              </a:rPr>
              <a:t>M</a:t>
            </a:r>
          </a:p>
          <a:p>
            <a:pPr algn="ctr">
              <a:defRPr/>
            </a:pPr>
            <a:r>
              <a:rPr lang="es-ES_tradnl" sz="1600" b="1" dirty="0">
                <a:solidFill>
                  <a:srgbClr val="FF0000"/>
                </a:solidFill>
                <a:latin typeface="Arial" charset="0"/>
              </a:rPr>
              <a:t>E</a:t>
            </a:r>
          </a:p>
          <a:p>
            <a:pPr algn="ctr">
              <a:defRPr/>
            </a:pPr>
            <a:endParaRPr lang="es-ES_tradnl" sz="1600" b="1" dirty="0">
              <a:solidFill>
                <a:srgbClr val="FF0000"/>
              </a:solidFill>
              <a:latin typeface="Arial" charset="0"/>
            </a:endParaRPr>
          </a:p>
          <a:p>
            <a:pPr algn="ctr">
              <a:defRPr/>
            </a:pPr>
            <a:r>
              <a:rPr lang="es-ES_tradnl" sz="1600" b="1" dirty="0">
                <a:solidFill>
                  <a:srgbClr val="FF0000"/>
                </a:solidFill>
                <a:latin typeface="Arial" charset="0"/>
              </a:rPr>
              <a:t>I</a:t>
            </a:r>
          </a:p>
          <a:p>
            <a:pPr algn="ctr">
              <a:defRPr/>
            </a:pPr>
            <a:r>
              <a:rPr lang="es-ES_tradnl" sz="1600" b="1" dirty="0">
                <a:solidFill>
                  <a:srgbClr val="FF0000"/>
                </a:solidFill>
                <a:latin typeface="Arial" charset="0"/>
              </a:rPr>
              <a:t>S</a:t>
            </a:r>
          </a:p>
          <a:p>
            <a:pPr algn="ctr">
              <a:defRPr/>
            </a:pPr>
            <a:r>
              <a:rPr lang="es-ES_tradnl" sz="1600" b="1" dirty="0">
                <a:solidFill>
                  <a:srgbClr val="FF0000"/>
                </a:solidFill>
                <a:latin typeface="Arial" charset="0"/>
              </a:rPr>
              <a:t> U</a:t>
            </a:r>
          </a:p>
          <a:p>
            <a:pPr algn="ctr">
              <a:defRPr/>
            </a:pPr>
            <a:r>
              <a:rPr lang="es-ES_tradnl" sz="1600" b="1" dirty="0">
                <a:solidFill>
                  <a:srgbClr val="FF0000"/>
                </a:solidFill>
                <a:latin typeface="Arial" charset="0"/>
              </a:rPr>
              <a:t>P</a:t>
            </a:r>
            <a:endParaRPr lang="es-ES" sz="1600" b="1" dirty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2" name="1 Flecha derecha">
            <a:hlinkClick r:id="" action="ppaction://hlinkshowjump?jump=nextslide"/>
          </p:cNvPr>
          <p:cNvSpPr/>
          <p:nvPr/>
        </p:nvSpPr>
        <p:spPr>
          <a:xfrm>
            <a:off x="9120336" y="5578460"/>
            <a:ext cx="1008112" cy="730860"/>
          </a:xfrm>
          <a:prstGeom prst="rightArrow">
            <a:avLst>
              <a:gd name="adj1" fmla="val 63901"/>
              <a:gd name="adj2" fmla="val 50000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_tradnl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NEXT</a:t>
            </a:r>
            <a:endParaRPr lang="es-ES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44" name="43 CuadroTexto"/>
          <p:cNvSpPr txBox="1"/>
          <p:nvPr/>
        </p:nvSpPr>
        <p:spPr>
          <a:xfrm>
            <a:off x="3287688" y="5943890"/>
            <a:ext cx="57606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Click</a:t>
            </a:r>
            <a:r>
              <a:rPr lang="es-ES_tradn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</a:t>
            </a:r>
            <a:r>
              <a:rPr lang="es-ES_tradn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</a:t>
            </a:r>
            <a:r>
              <a:rPr lang="es-ES_tradn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colored</a:t>
            </a:r>
            <a:r>
              <a:rPr lang="es-ES_tradn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boxes to </a:t>
            </a:r>
            <a:r>
              <a:rPr lang="es-ES_tradnl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turn</a:t>
            </a:r>
            <a:r>
              <a:rPr lang="es-ES_tradn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them</a:t>
            </a:r>
            <a:r>
              <a:rPr lang="es-ES_tradn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around</a:t>
            </a:r>
            <a:endPara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Picture 5" descr="A clock with a sun and moon&#10;&#10;Description automatically generated">
            <a:extLst>
              <a:ext uri="{FF2B5EF4-FFF2-40B4-BE49-F238E27FC236}">
                <a16:creationId xmlns:a16="http://schemas.microsoft.com/office/drawing/2014/main" xmlns="" id="{580BFC57-7A69-2409-EB55-D1FF0CFB60A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990" t="18947" r="9718" b="19060"/>
          <a:stretch/>
        </p:blipFill>
        <p:spPr>
          <a:xfrm>
            <a:off x="4427813" y="1836967"/>
            <a:ext cx="3367072" cy="3392919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21058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6" dur="5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c_ta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000"/>
                            </p:stCondLst>
                            <p:childTnLst>
                              <p:par>
                                <p:cTn id="9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</p:childTnLst>
        </p:cTn>
      </p:par>
    </p:tnLst>
    <p:bldLst>
      <p:bldP spid="46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42" grpId="0" animBg="1"/>
      <p:bldP spid="43" grpId="0"/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35 Rectángulo redondeado"/>
          <p:cNvSpPr/>
          <p:nvPr/>
        </p:nvSpPr>
        <p:spPr>
          <a:xfrm>
            <a:off x="3876700" y="1537741"/>
            <a:ext cx="4608512" cy="4176463"/>
          </a:xfrm>
          <a:prstGeom prst="roundRect">
            <a:avLst>
              <a:gd name="adj" fmla="val 3730"/>
            </a:avLst>
          </a:prstGeom>
          <a:solidFill>
            <a:schemeClr val="bg1"/>
          </a:solidFill>
          <a:ln w="76200">
            <a:solidFill>
              <a:srgbClr val="00FFFF"/>
            </a:solidFill>
          </a:ln>
          <a:effectLst>
            <a:reflection blurRad="24130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5" name="Picture 4" descr="A clock with numbers and a blue border&#10;&#10;Description automatically generated">
            <a:extLst>
              <a:ext uri="{FF2B5EF4-FFF2-40B4-BE49-F238E27FC236}">
                <a16:creationId xmlns:a16="http://schemas.microsoft.com/office/drawing/2014/main" xmlns="" id="{B24EB41C-C9A4-0701-D513-1818E5F58E5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7576" t="18099" r="6394" b="18186"/>
          <a:stretch/>
        </p:blipFill>
        <p:spPr>
          <a:xfrm>
            <a:off x="4742129" y="1902853"/>
            <a:ext cx="3074496" cy="3182796"/>
          </a:xfrm>
          <a:prstGeom prst="ellipse">
            <a:avLst/>
          </a:prstGeom>
        </p:spPr>
      </p:pic>
      <p:sp>
        <p:nvSpPr>
          <p:cNvPr id="45" name="44 Rectángulo redondeado"/>
          <p:cNvSpPr/>
          <p:nvPr/>
        </p:nvSpPr>
        <p:spPr>
          <a:xfrm>
            <a:off x="3791744" y="798922"/>
            <a:ext cx="4693468" cy="432048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000" b="1" dirty="0" err="1">
                <a:solidFill>
                  <a:schemeClr val="tx1"/>
                </a:solidFill>
              </a:rPr>
              <a:t>What</a:t>
            </a:r>
            <a:r>
              <a:rPr lang="es-ES_tradnl" sz="2000" b="1" dirty="0">
                <a:solidFill>
                  <a:schemeClr val="tx1"/>
                </a:solidFill>
              </a:rPr>
              <a:t> time </a:t>
            </a:r>
            <a:r>
              <a:rPr lang="es-ES_tradnl" sz="2000" b="1" dirty="0" err="1">
                <a:solidFill>
                  <a:schemeClr val="tx1"/>
                </a:solidFill>
              </a:rPr>
              <a:t>is</a:t>
            </a:r>
            <a:r>
              <a:rPr lang="es-ES_tradnl" sz="2000" b="1" dirty="0">
                <a:solidFill>
                  <a:schemeClr val="tx1"/>
                </a:solidFill>
              </a:rPr>
              <a:t> </a:t>
            </a:r>
            <a:r>
              <a:rPr lang="es-ES_tradnl" sz="2000" b="1" dirty="0" err="1">
                <a:solidFill>
                  <a:schemeClr val="tx1"/>
                </a:solidFill>
              </a:rPr>
              <a:t>it</a:t>
            </a:r>
            <a:r>
              <a:rPr lang="es-ES_tradnl" sz="2000" b="1" dirty="0">
                <a:solidFill>
                  <a:schemeClr val="tx1"/>
                </a:solidFill>
              </a:rPr>
              <a:t>?</a:t>
            </a:r>
            <a:endParaRPr lang="es-ES" sz="2000" b="1" dirty="0">
              <a:solidFill>
                <a:schemeClr val="tx1"/>
              </a:solidFill>
            </a:endParaRPr>
          </a:p>
        </p:txBody>
      </p:sp>
      <p:sp>
        <p:nvSpPr>
          <p:cNvPr id="46" name="45 Rectángulo redondeado"/>
          <p:cNvSpPr/>
          <p:nvPr/>
        </p:nvSpPr>
        <p:spPr>
          <a:xfrm>
            <a:off x="3791744" y="793036"/>
            <a:ext cx="4693468" cy="432048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600" b="1" dirty="0">
                <a:solidFill>
                  <a:prstClr val="black"/>
                </a:solidFill>
                <a:ea typeface="Times New Roman" panose="02020603050405020304" pitchFamily="18" charset="0"/>
              </a:rPr>
              <a:t>Eight o’clock</a:t>
            </a:r>
          </a:p>
        </p:txBody>
      </p:sp>
      <p:sp>
        <p:nvSpPr>
          <p:cNvPr id="10" name="9 Rectángulo"/>
          <p:cNvSpPr/>
          <p:nvPr/>
        </p:nvSpPr>
        <p:spPr>
          <a:xfrm>
            <a:off x="5494875" y="2928042"/>
            <a:ext cx="1426074" cy="1261382"/>
          </a:xfrm>
          <a:prstGeom prst="rect">
            <a:avLst/>
          </a:prstGeom>
          <a:solidFill>
            <a:srgbClr val="FFFF00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10 Rectángulo"/>
          <p:cNvSpPr/>
          <p:nvPr/>
        </p:nvSpPr>
        <p:spPr>
          <a:xfrm>
            <a:off x="6952434" y="4215743"/>
            <a:ext cx="1440160" cy="1308332"/>
          </a:xfrm>
          <a:prstGeom prst="rect">
            <a:avLst/>
          </a:prstGeom>
          <a:solidFill>
            <a:srgbClr val="33CC33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11 Rectángulo"/>
          <p:cNvSpPr/>
          <p:nvPr/>
        </p:nvSpPr>
        <p:spPr>
          <a:xfrm>
            <a:off x="4011276" y="2893280"/>
            <a:ext cx="1440160" cy="1296144"/>
          </a:xfrm>
          <a:prstGeom prst="rect">
            <a:avLst/>
          </a:prstGeom>
          <a:solidFill>
            <a:srgbClr val="FF66FF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12 Rectángulo"/>
          <p:cNvSpPr/>
          <p:nvPr/>
        </p:nvSpPr>
        <p:spPr>
          <a:xfrm>
            <a:off x="5434102" y="1628113"/>
            <a:ext cx="1440557" cy="1261382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13 Rectángulo"/>
          <p:cNvSpPr/>
          <p:nvPr/>
        </p:nvSpPr>
        <p:spPr>
          <a:xfrm>
            <a:off x="3995949" y="1628113"/>
            <a:ext cx="1440160" cy="1308333"/>
          </a:xfrm>
          <a:prstGeom prst="rect">
            <a:avLst/>
          </a:prstGeom>
          <a:solidFill>
            <a:srgbClr val="996600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14 Rectángulo"/>
          <p:cNvSpPr/>
          <p:nvPr/>
        </p:nvSpPr>
        <p:spPr>
          <a:xfrm>
            <a:off x="4011276" y="4201613"/>
            <a:ext cx="1440160" cy="1296144"/>
          </a:xfrm>
          <a:prstGeom prst="rect">
            <a:avLst/>
          </a:prstGeom>
          <a:solidFill>
            <a:srgbClr val="9900CC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15 Rectángulo"/>
          <p:cNvSpPr/>
          <p:nvPr/>
        </p:nvSpPr>
        <p:spPr>
          <a:xfrm>
            <a:off x="6962394" y="2928042"/>
            <a:ext cx="1440557" cy="1261382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16 Rectángulo"/>
          <p:cNvSpPr/>
          <p:nvPr/>
        </p:nvSpPr>
        <p:spPr>
          <a:xfrm>
            <a:off x="6925146" y="1598185"/>
            <a:ext cx="1440557" cy="1296358"/>
          </a:xfrm>
          <a:prstGeom prst="rect">
            <a:avLst/>
          </a:prstGeom>
          <a:solidFill>
            <a:srgbClr val="0033CC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17 Rectángulo"/>
          <p:cNvSpPr/>
          <p:nvPr/>
        </p:nvSpPr>
        <p:spPr>
          <a:xfrm>
            <a:off x="5480789" y="4222923"/>
            <a:ext cx="1440160" cy="1302832"/>
          </a:xfrm>
          <a:prstGeom prst="rect">
            <a:avLst/>
          </a:prstGeom>
          <a:solidFill>
            <a:srgbClr val="00B0F0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8" name="Picture 4" descr="https://gcps.desire2learn.com/d2l/lor/viewer/viewFile.d2lfile/6605/5679/boy_thinking.pn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51295" y="1550502"/>
            <a:ext cx="1490344" cy="4027958"/>
          </a:xfrm>
          <a:prstGeom prst="rect">
            <a:avLst/>
          </a:prstGeom>
          <a:noFill/>
          <a:effectLst>
            <a:reflection blurRad="6350" stA="52000" endA="300" endPos="35000" dir="5400000" sy="-100000" algn="bl" rotWithShape="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38 Rectángulo redondeado"/>
          <p:cNvSpPr/>
          <p:nvPr/>
        </p:nvSpPr>
        <p:spPr>
          <a:xfrm>
            <a:off x="9120336" y="4788743"/>
            <a:ext cx="1008112" cy="576064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_tradnl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CHECK</a:t>
            </a:r>
            <a:endParaRPr lang="es-E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7" name="36 Rectángulo redondeado"/>
          <p:cNvSpPr>
            <a:spLocks noChangeArrowheads="1"/>
          </p:cNvSpPr>
          <p:nvPr/>
        </p:nvSpPr>
        <p:spPr bwMode="auto">
          <a:xfrm rot="5400000">
            <a:off x="7937589" y="2534449"/>
            <a:ext cx="3386668" cy="500063"/>
          </a:xfrm>
          <a:prstGeom prst="roundRect">
            <a:avLst>
              <a:gd name="adj" fmla="val 32858"/>
            </a:avLst>
          </a:prstGeom>
          <a:solidFill>
            <a:schemeClr val="tx1">
              <a:lumMod val="65000"/>
            </a:schemeClr>
          </a:solidFill>
          <a:ln w="38100" algn="ctr">
            <a:solidFill>
              <a:schemeClr val="tx1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/>
          <a:lstStyle/>
          <a:p>
            <a:endParaRPr lang="es-ES" altLang="es-ES"/>
          </a:p>
        </p:txBody>
      </p:sp>
      <p:sp>
        <p:nvSpPr>
          <p:cNvPr id="40" name="Rectangle 94"/>
          <p:cNvSpPr>
            <a:spLocks noChangeArrowheads="1"/>
          </p:cNvSpPr>
          <p:nvPr/>
        </p:nvSpPr>
        <p:spPr bwMode="auto">
          <a:xfrm rot="16200000">
            <a:off x="8073131" y="2669049"/>
            <a:ext cx="3102525" cy="231595"/>
          </a:xfrm>
          <a:prstGeom prst="roundRect">
            <a:avLst>
              <a:gd name="adj" fmla="val 41344"/>
            </a:avLst>
          </a:prstGeom>
          <a:solidFill>
            <a:schemeClr val="bg1"/>
          </a:solidFill>
          <a:ln w="38100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none" anchor="ctr"/>
          <a:lstStyle/>
          <a:p>
            <a:endParaRPr lang="es-ES" altLang="es-ES"/>
          </a:p>
        </p:txBody>
      </p:sp>
      <p:sp>
        <p:nvSpPr>
          <p:cNvPr id="42" name="Rectangle 93"/>
          <p:cNvSpPr>
            <a:spLocks noChangeArrowheads="1"/>
          </p:cNvSpPr>
          <p:nvPr/>
        </p:nvSpPr>
        <p:spPr bwMode="auto">
          <a:xfrm rot="5400000">
            <a:off x="8081602" y="2692847"/>
            <a:ext cx="3085580" cy="200943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rgbClr val="FF3300"/>
              </a:gs>
              <a:gs pos="33000">
                <a:srgbClr val="FFFF00"/>
              </a:gs>
              <a:gs pos="60000">
                <a:srgbClr val="FF9900"/>
              </a:gs>
              <a:gs pos="100000">
                <a:srgbClr val="FF3300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/>
          <a:lstStyle/>
          <a:p>
            <a:endParaRPr lang="es-ES" altLang="es-ES"/>
          </a:p>
        </p:txBody>
      </p:sp>
      <p:sp>
        <p:nvSpPr>
          <p:cNvPr id="43" name="42 CuadroTexto"/>
          <p:cNvSpPr txBox="1"/>
          <p:nvPr/>
        </p:nvSpPr>
        <p:spPr>
          <a:xfrm>
            <a:off x="9465157" y="1488929"/>
            <a:ext cx="346933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ES_tradnl" sz="1600" b="1" dirty="0">
                <a:solidFill>
                  <a:srgbClr val="FF0000"/>
                </a:solidFill>
                <a:latin typeface="Arial" charset="0"/>
              </a:rPr>
              <a:t>T</a:t>
            </a:r>
          </a:p>
          <a:p>
            <a:pPr algn="ctr">
              <a:defRPr/>
            </a:pPr>
            <a:r>
              <a:rPr lang="es-ES_tradnl" sz="1600" b="1" dirty="0">
                <a:solidFill>
                  <a:srgbClr val="FF0000"/>
                </a:solidFill>
                <a:latin typeface="Arial" charset="0"/>
              </a:rPr>
              <a:t>I</a:t>
            </a:r>
          </a:p>
          <a:p>
            <a:pPr algn="ctr">
              <a:defRPr/>
            </a:pPr>
            <a:r>
              <a:rPr lang="es-ES_tradnl" sz="1600" b="1" dirty="0">
                <a:solidFill>
                  <a:srgbClr val="FF0000"/>
                </a:solidFill>
                <a:latin typeface="Arial" charset="0"/>
              </a:rPr>
              <a:t>M</a:t>
            </a:r>
          </a:p>
          <a:p>
            <a:pPr algn="ctr">
              <a:defRPr/>
            </a:pPr>
            <a:r>
              <a:rPr lang="es-ES_tradnl" sz="1600" b="1" dirty="0">
                <a:solidFill>
                  <a:srgbClr val="FF0000"/>
                </a:solidFill>
                <a:latin typeface="Arial" charset="0"/>
              </a:rPr>
              <a:t>E</a:t>
            </a:r>
          </a:p>
          <a:p>
            <a:pPr algn="ctr">
              <a:defRPr/>
            </a:pPr>
            <a:endParaRPr lang="es-ES_tradnl" sz="1600" b="1" dirty="0">
              <a:solidFill>
                <a:srgbClr val="FF0000"/>
              </a:solidFill>
              <a:latin typeface="Arial" charset="0"/>
            </a:endParaRPr>
          </a:p>
          <a:p>
            <a:pPr algn="ctr">
              <a:defRPr/>
            </a:pPr>
            <a:r>
              <a:rPr lang="es-ES_tradnl" sz="1600" b="1" dirty="0">
                <a:solidFill>
                  <a:srgbClr val="FF0000"/>
                </a:solidFill>
                <a:latin typeface="Arial" charset="0"/>
              </a:rPr>
              <a:t>I</a:t>
            </a:r>
          </a:p>
          <a:p>
            <a:pPr algn="ctr">
              <a:defRPr/>
            </a:pPr>
            <a:r>
              <a:rPr lang="es-ES_tradnl" sz="1600" b="1" dirty="0">
                <a:solidFill>
                  <a:srgbClr val="FF0000"/>
                </a:solidFill>
                <a:latin typeface="Arial" charset="0"/>
              </a:rPr>
              <a:t>S</a:t>
            </a:r>
          </a:p>
          <a:p>
            <a:pPr algn="ctr">
              <a:defRPr/>
            </a:pPr>
            <a:r>
              <a:rPr lang="es-ES_tradnl" sz="1600" b="1" dirty="0">
                <a:solidFill>
                  <a:srgbClr val="FF0000"/>
                </a:solidFill>
                <a:latin typeface="Arial" charset="0"/>
              </a:rPr>
              <a:t> U</a:t>
            </a:r>
          </a:p>
          <a:p>
            <a:pPr algn="ctr">
              <a:defRPr/>
            </a:pPr>
            <a:r>
              <a:rPr lang="es-ES_tradnl" sz="1600" b="1" dirty="0">
                <a:solidFill>
                  <a:srgbClr val="FF0000"/>
                </a:solidFill>
                <a:latin typeface="Arial" charset="0"/>
              </a:rPr>
              <a:t>P</a:t>
            </a:r>
            <a:endParaRPr lang="es-ES" sz="1600" b="1" dirty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2" name="1 Flecha derecha">
            <a:hlinkClick r:id="" action="ppaction://hlinkshowjump?jump=nextslide"/>
          </p:cNvPr>
          <p:cNvSpPr/>
          <p:nvPr/>
        </p:nvSpPr>
        <p:spPr>
          <a:xfrm>
            <a:off x="9120336" y="5578460"/>
            <a:ext cx="1008112" cy="730860"/>
          </a:xfrm>
          <a:prstGeom prst="rightArrow">
            <a:avLst>
              <a:gd name="adj1" fmla="val 63901"/>
              <a:gd name="adj2" fmla="val 50000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_tradnl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END</a:t>
            </a:r>
            <a:endParaRPr lang="es-ES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44" name="43 CuadroTexto"/>
          <p:cNvSpPr txBox="1"/>
          <p:nvPr/>
        </p:nvSpPr>
        <p:spPr>
          <a:xfrm>
            <a:off x="3287688" y="5943890"/>
            <a:ext cx="57606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Click</a:t>
            </a:r>
            <a:r>
              <a:rPr lang="es-ES_tradn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</a:t>
            </a:r>
            <a:r>
              <a:rPr lang="es-ES_tradn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</a:t>
            </a:r>
            <a:r>
              <a:rPr lang="es-ES_tradn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colored</a:t>
            </a:r>
            <a:r>
              <a:rPr lang="es-ES_tradn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boxes to </a:t>
            </a:r>
            <a:r>
              <a:rPr lang="es-ES_tradnl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turn</a:t>
            </a:r>
            <a:r>
              <a:rPr lang="es-ES_tradn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them</a:t>
            </a:r>
            <a:r>
              <a:rPr lang="es-ES_tradn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around</a:t>
            </a:r>
            <a:endPara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Picture 5" descr="A clock with numbers and a blue border&#10;&#10;Description automatically generated">
            <a:extLst>
              <a:ext uri="{FF2B5EF4-FFF2-40B4-BE49-F238E27FC236}">
                <a16:creationId xmlns:a16="http://schemas.microsoft.com/office/drawing/2014/main" xmlns="" id="{7EF81BD2-C954-2197-B383-894E5561B19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7576" t="18099" r="6394" b="18186"/>
          <a:stretch/>
        </p:blipFill>
        <p:spPr>
          <a:xfrm>
            <a:off x="4718699" y="1902853"/>
            <a:ext cx="3074496" cy="3182796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8641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6" dur="5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c_ta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000"/>
                            </p:stCondLst>
                            <p:childTnLst>
                              <p:par>
                                <p:cTn id="9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</p:childTnLst>
        </p:cTn>
      </p:par>
    </p:tnLst>
    <p:bldLst>
      <p:bldP spid="46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42" grpId="0" animBg="1"/>
      <p:bldP spid="43" grpId="0"/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211AB80D-C1CE-49EC-BD8F-D627C101687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901"/>
          <a:stretch/>
        </p:blipFill>
        <p:spPr>
          <a:xfrm>
            <a:off x="1560806" y="1265574"/>
            <a:ext cx="8706315" cy="4989580"/>
          </a:xfrm>
          <a:prstGeom prst="rect">
            <a:avLst/>
          </a:prstGeom>
        </p:spPr>
      </p:pic>
      <p:sp>
        <p:nvSpPr>
          <p:cNvPr id="3" name="Speech Bubble: Rectangle with Corners Rounded 8">
            <a:extLst>
              <a:ext uri="{FF2B5EF4-FFF2-40B4-BE49-F238E27FC236}">
                <a16:creationId xmlns:a16="http://schemas.microsoft.com/office/drawing/2014/main" xmlns="" id="{2A17D1E2-6645-4BC6-9E35-7655B0F2C4AD}"/>
              </a:ext>
            </a:extLst>
          </p:cNvPr>
          <p:cNvSpPr/>
          <p:nvPr/>
        </p:nvSpPr>
        <p:spPr>
          <a:xfrm>
            <a:off x="5304056" y="725399"/>
            <a:ext cx="3755968" cy="739507"/>
          </a:xfrm>
          <a:prstGeom prst="wedgeRoundRectCallout">
            <a:avLst>
              <a:gd name="adj1" fmla="val -53511"/>
              <a:gd name="adj2" fmla="val 104106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B050"/>
                </a:solidFill>
              </a:rPr>
              <a:t>It’s time to learn …</a:t>
            </a:r>
          </a:p>
        </p:txBody>
      </p:sp>
    </p:spTree>
    <p:extLst>
      <p:ext uri="{BB962C8B-B14F-4D97-AF65-F5344CB8AC3E}">
        <p14:creationId xmlns:p14="http://schemas.microsoft.com/office/powerpoint/2010/main" xmlns="" val="3650156410"/>
      </p:ext>
    </p:extLst>
  </p:cSld>
  <p:clrMapOvr>
    <a:masterClrMapping/>
  </p:clrMapOvr>
  <p:transition spd="slow">
    <p:comb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3875" y="398365"/>
            <a:ext cx="9039225" cy="60261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79481" y="4057655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200" dirty="0">
                <a:solidFill>
                  <a:schemeClr val="bg1"/>
                </a:solidFill>
              </a:rPr>
              <a:t>Presentation</a:t>
            </a:r>
          </a:p>
        </p:txBody>
      </p:sp>
    </p:spTree>
    <p:extLst>
      <p:ext uri="{BB962C8B-B14F-4D97-AF65-F5344CB8AC3E}">
        <p14:creationId xmlns:p14="http://schemas.microsoft.com/office/powerpoint/2010/main" xmlns="" val="25356542"/>
      </p:ext>
    </p:extLst>
  </p:cSld>
  <p:clrMapOvr>
    <a:masterClrMapping/>
  </p:clrMapOvr>
  <p:transition spd="slow">
    <p:comb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cartoon images of kids&#10;&#10;Description automatically generated">
            <a:extLst>
              <a:ext uri="{FF2B5EF4-FFF2-40B4-BE49-F238E27FC236}">
                <a16:creationId xmlns:a16="http://schemas.microsoft.com/office/drawing/2014/main" xmlns="" id="{35BB8E95-8322-D294-3129-F9396F272B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92820" y="1238354"/>
            <a:ext cx="8345461" cy="503971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7F5CE2DE-E5CC-C21D-DDD6-CA148D8CEB94}"/>
              </a:ext>
            </a:extLst>
          </p:cNvPr>
          <p:cNvSpPr txBox="1"/>
          <p:nvPr/>
        </p:nvSpPr>
        <p:spPr>
          <a:xfrm>
            <a:off x="704537" y="389744"/>
            <a:ext cx="2839111" cy="64633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x-none" sz="3600" b="1" dirty="0">
                <a:solidFill>
                  <a:srgbClr val="FF0000"/>
                </a:solidFill>
              </a:rPr>
              <a:t>Point and say.</a:t>
            </a:r>
          </a:p>
        </p:txBody>
      </p:sp>
    </p:spTree>
    <p:extLst>
      <p:ext uri="{BB962C8B-B14F-4D97-AF65-F5344CB8AC3E}">
        <p14:creationId xmlns:p14="http://schemas.microsoft.com/office/powerpoint/2010/main" xmlns="" val="3843386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3875" y="398365"/>
            <a:ext cx="9039225" cy="60261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79481" y="4057655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200" dirty="0">
                <a:solidFill>
                  <a:schemeClr val="bg1"/>
                </a:solidFill>
              </a:rPr>
              <a:t>Practice</a:t>
            </a:r>
          </a:p>
        </p:txBody>
      </p:sp>
    </p:spTree>
    <p:extLst>
      <p:ext uri="{BB962C8B-B14F-4D97-AF65-F5344CB8AC3E}">
        <p14:creationId xmlns:p14="http://schemas.microsoft.com/office/powerpoint/2010/main" xmlns="" val="1349317174"/>
      </p:ext>
    </p:extLst>
  </p:cSld>
  <p:clrMapOvr>
    <a:masterClrMapping/>
  </p:clrMapOvr>
  <p:transition spd="slow">
    <p:comb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65315"/>
            <a:ext cx="10452848" cy="692331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44211" y="3904842"/>
            <a:ext cx="3293707" cy="8393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Listening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642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D1 TRACK 26.mp3">
            <a:hlinkClick r:id="" action="ppaction://media"/>
            <a:extLst>
              <a:ext uri="{FF2B5EF4-FFF2-40B4-BE49-F238E27FC236}">
                <a16:creationId xmlns:a16="http://schemas.microsoft.com/office/drawing/2014/main" xmlns="" id="{F9DF61D1-5319-5D3B-6337-053F49910603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368144" y="287970"/>
            <a:ext cx="812800" cy="8128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76F1626-3C47-BADE-2543-73B0695974E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7939" y="396553"/>
            <a:ext cx="7772400" cy="57704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 descr="A group of cartoon images of kids&#10;&#10;Description automatically generated">
            <a:extLst>
              <a:ext uri="{FF2B5EF4-FFF2-40B4-BE49-F238E27FC236}">
                <a16:creationId xmlns:a16="http://schemas.microsoft.com/office/drawing/2014/main" xmlns="" id="{35C3D7C2-C5A0-2F76-6A2F-D0DF9E76837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88381" y="1082177"/>
            <a:ext cx="8765087" cy="529311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68844F68-C61A-32A3-4F1E-52CA75DE0465}"/>
              </a:ext>
            </a:extLst>
          </p:cNvPr>
          <p:cNvSpPr txBox="1"/>
          <p:nvPr/>
        </p:nvSpPr>
        <p:spPr>
          <a:xfrm>
            <a:off x="9342713" y="2293860"/>
            <a:ext cx="4363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B</a:t>
            </a:r>
            <a:endParaRPr lang="x-none" sz="3600" dirty="0">
              <a:solidFill>
                <a:srgbClr val="FF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4C1C8396-4178-0199-74F4-A8C7C2D474B5}"/>
              </a:ext>
            </a:extLst>
          </p:cNvPr>
          <p:cNvSpPr txBox="1"/>
          <p:nvPr/>
        </p:nvSpPr>
        <p:spPr>
          <a:xfrm>
            <a:off x="9326683" y="3405569"/>
            <a:ext cx="4523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A</a:t>
            </a:r>
            <a:endParaRPr lang="x-none" sz="3600" dirty="0">
              <a:solidFill>
                <a:srgbClr val="FF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84ABA567-21B9-23E0-5424-CC9249DF302A}"/>
              </a:ext>
            </a:extLst>
          </p:cNvPr>
          <p:cNvSpPr txBox="1"/>
          <p:nvPr/>
        </p:nvSpPr>
        <p:spPr>
          <a:xfrm>
            <a:off x="9326683" y="4392483"/>
            <a:ext cx="4106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E</a:t>
            </a:r>
            <a:endParaRPr lang="x-none" sz="3600" dirty="0">
              <a:solidFill>
                <a:srgbClr val="FF0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1BA94FFE-37A9-D4C5-E710-8FFEC22011A6}"/>
              </a:ext>
            </a:extLst>
          </p:cNvPr>
          <p:cNvSpPr txBox="1"/>
          <p:nvPr/>
        </p:nvSpPr>
        <p:spPr>
          <a:xfrm>
            <a:off x="9326683" y="5379397"/>
            <a:ext cx="3962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F</a:t>
            </a:r>
            <a:endParaRPr lang="x-none" sz="3600" dirty="0">
              <a:solidFill>
                <a:srgbClr val="FF0000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EA7DA3E8-552B-679B-DE25-252E2FB7B520}"/>
              </a:ext>
            </a:extLst>
          </p:cNvPr>
          <p:cNvSpPr txBox="1"/>
          <p:nvPr/>
        </p:nvSpPr>
        <p:spPr>
          <a:xfrm>
            <a:off x="8067862" y="509704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on the picture to hear the sound.</a:t>
            </a:r>
          </a:p>
        </p:txBody>
      </p:sp>
    </p:spTree>
    <p:extLst>
      <p:ext uri="{BB962C8B-B14F-4D97-AF65-F5344CB8AC3E}">
        <p14:creationId xmlns:p14="http://schemas.microsoft.com/office/powerpoint/2010/main" xmlns="" val="274568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6415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C333F05-38B7-4E7A-9F90-E202E06FC8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87372" y="488831"/>
            <a:ext cx="9062134" cy="591486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AF43751B-BF32-46E0-BABC-A2EE15526E60}"/>
              </a:ext>
            </a:extLst>
          </p:cNvPr>
          <p:cNvSpPr txBox="1"/>
          <p:nvPr/>
        </p:nvSpPr>
        <p:spPr>
          <a:xfrm>
            <a:off x="10464147" y="2415396"/>
            <a:ext cx="3303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B</a:t>
            </a:r>
            <a:endParaRPr lang="x-none" sz="3600" dirty="0">
              <a:solidFill>
                <a:srgbClr val="FF00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7F1C446D-E1B8-436F-834D-0C91474EB3DC}"/>
              </a:ext>
            </a:extLst>
          </p:cNvPr>
          <p:cNvSpPr txBox="1"/>
          <p:nvPr/>
        </p:nvSpPr>
        <p:spPr>
          <a:xfrm>
            <a:off x="10422469" y="3406741"/>
            <a:ext cx="4523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A</a:t>
            </a:r>
            <a:endParaRPr lang="x-none" sz="3600" dirty="0">
              <a:solidFill>
                <a:srgbClr val="FF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FABA481A-5277-432A-9B4B-DC024D501708}"/>
              </a:ext>
            </a:extLst>
          </p:cNvPr>
          <p:cNvSpPr txBox="1"/>
          <p:nvPr/>
        </p:nvSpPr>
        <p:spPr>
          <a:xfrm>
            <a:off x="10422469" y="4398086"/>
            <a:ext cx="4106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E</a:t>
            </a:r>
            <a:endParaRPr lang="x-none" sz="3600" dirty="0">
              <a:solidFill>
                <a:srgbClr val="FF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B7C402B9-0A6F-48E0-8914-9A6EA57977B8}"/>
              </a:ext>
            </a:extLst>
          </p:cNvPr>
          <p:cNvSpPr txBox="1"/>
          <p:nvPr/>
        </p:nvSpPr>
        <p:spPr>
          <a:xfrm>
            <a:off x="10520253" y="5446814"/>
            <a:ext cx="3962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F</a:t>
            </a:r>
            <a:endParaRPr lang="x-none" sz="3600" dirty="0">
              <a:solidFill>
                <a:srgbClr val="FF0000"/>
              </a:solidFill>
            </a:endParaRPr>
          </a:p>
        </p:txBody>
      </p:sp>
      <p:pic>
        <p:nvPicPr>
          <p:cNvPr id="9" name="CD1 TRACK 26.mp3">
            <a:hlinkClick r:id="" action="ppaction://media"/>
            <a:extLst>
              <a:ext uri="{FF2B5EF4-FFF2-40B4-BE49-F238E27FC236}">
                <a16:creationId xmlns:a16="http://schemas.microsoft.com/office/drawing/2014/main" xmlns="" id="{79F832AF-850D-499B-878E-BBB96AFD3680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>
                  <p14:trim st="12522" end="45393.8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00260" y="1351894"/>
            <a:ext cx="812800" cy="812800"/>
          </a:xfrm>
          <a:prstGeom prst="rect">
            <a:avLst/>
          </a:prstGeom>
        </p:spPr>
      </p:pic>
      <p:pic>
        <p:nvPicPr>
          <p:cNvPr id="10" name="CD1 TRACK 26.mp3">
            <a:hlinkClick r:id="" action="ppaction://media"/>
            <a:extLst>
              <a:ext uri="{FF2B5EF4-FFF2-40B4-BE49-F238E27FC236}">
                <a16:creationId xmlns:a16="http://schemas.microsoft.com/office/drawing/2014/main" xmlns="" id="{6E7D9F65-D59B-40AE-8C68-CA3216416DF8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40245" y="515670"/>
            <a:ext cx="812800" cy="812800"/>
          </a:xfrm>
          <a:prstGeom prst="rect">
            <a:avLst/>
          </a:prstGeom>
        </p:spPr>
      </p:pic>
      <p:pic>
        <p:nvPicPr>
          <p:cNvPr id="12" name="CD1 TRACK 26.mp3">
            <a:hlinkClick r:id="" action="ppaction://media"/>
            <a:extLst>
              <a:ext uri="{FF2B5EF4-FFF2-40B4-BE49-F238E27FC236}">
                <a16:creationId xmlns:a16="http://schemas.microsoft.com/office/drawing/2014/main" xmlns="" id="{717B1C6D-8D90-4965-8E72-4F3F4A7D4516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>
                  <p14:trim st="20332" end="34016.8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49506" y="2332161"/>
            <a:ext cx="812800" cy="812800"/>
          </a:xfrm>
          <a:prstGeom prst="rect">
            <a:avLst/>
          </a:prstGeom>
        </p:spPr>
      </p:pic>
      <p:pic>
        <p:nvPicPr>
          <p:cNvPr id="13" name="CD1 TRACK 26.mp3">
            <a:hlinkClick r:id="" action="ppaction://media"/>
            <a:extLst>
              <a:ext uri="{FF2B5EF4-FFF2-40B4-BE49-F238E27FC236}">
                <a16:creationId xmlns:a16="http://schemas.microsoft.com/office/drawing/2014/main" xmlns="" id="{032AD8EC-035F-461A-9805-127576F8C2BB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>
                  <p14:trim st="30879" end="22870.8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49506" y="330664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27157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623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6415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9805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1040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video>
            <p:vide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video>
            <p:vide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video>
            <p:vide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video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278297" y="1614196"/>
            <a:ext cx="3256378" cy="662474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Warm-up</a:t>
            </a:r>
            <a:endParaRPr lang="en-US" b="1" dirty="0"/>
          </a:p>
        </p:txBody>
      </p:sp>
      <p:sp>
        <p:nvSpPr>
          <p:cNvPr id="8" name="Rounded Rectangle 7"/>
          <p:cNvSpPr/>
          <p:nvPr/>
        </p:nvSpPr>
        <p:spPr>
          <a:xfrm>
            <a:off x="1296957" y="3586783"/>
            <a:ext cx="3256378" cy="662474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Reading</a:t>
            </a:r>
            <a:endParaRPr lang="en-US" b="1" dirty="0"/>
          </a:p>
        </p:txBody>
      </p:sp>
      <p:sp>
        <p:nvSpPr>
          <p:cNvPr id="9" name="Rounded Rectangle 8"/>
          <p:cNvSpPr/>
          <p:nvPr/>
        </p:nvSpPr>
        <p:spPr>
          <a:xfrm>
            <a:off x="1284514" y="4531577"/>
            <a:ext cx="3256378" cy="662474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Writing</a:t>
            </a:r>
            <a:endParaRPr lang="en-US" b="1" dirty="0"/>
          </a:p>
        </p:txBody>
      </p:sp>
      <p:sp>
        <p:nvSpPr>
          <p:cNvPr id="10" name="Rounded Rectangle 9"/>
          <p:cNvSpPr/>
          <p:nvPr/>
        </p:nvSpPr>
        <p:spPr>
          <a:xfrm>
            <a:off x="1296957" y="5598378"/>
            <a:ext cx="3256378" cy="662474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Wrap-up</a:t>
            </a:r>
            <a:endParaRPr lang="en-US" b="1" dirty="0"/>
          </a:p>
        </p:txBody>
      </p:sp>
      <p:sp>
        <p:nvSpPr>
          <p:cNvPr id="12" name="Rounded Rectangle 11"/>
          <p:cNvSpPr/>
          <p:nvPr/>
        </p:nvSpPr>
        <p:spPr>
          <a:xfrm>
            <a:off x="1296957" y="2619993"/>
            <a:ext cx="3256378" cy="662474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Listening</a:t>
            </a:r>
            <a:endParaRPr lang="en-US" b="1" dirty="0"/>
          </a:p>
        </p:txBody>
      </p:sp>
      <p:sp>
        <p:nvSpPr>
          <p:cNvPr id="13" name="Rounded Rectangle 12"/>
          <p:cNvSpPr/>
          <p:nvPr/>
        </p:nvSpPr>
        <p:spPr>
          <a:xfrm>
            <a:off x="1300067" y="497631"/>
            <a:ext cx="3256378" cy="662474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Lesson Outline</a:t>
            </a:r>
            <a:endParaRPr lang="en-US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979886" y="599621"/>
            <a:ext cx="4876800" cy="56843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332563334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15683" y="917039"/>
            <a:ext cx="7008991" cy="533408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219061" y="3820868"/>
            <a:ext cx="26872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Reading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4970339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688EA03-3CDE-7A16-C206-E9943E3237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8458" y="402340"/>
            <a:ext cx="7772400" cy="40499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xmlns="" id="{CF41CFD6-3280-8835-C83B-0B17645303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0250" y="956976"/>
            <a:ext cx="11771500" cy="529392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9365B728-9E9C-1C66-5302-041500AA5D7E}"/>
              </a:ext>
            </a:extLst>
          </p:cNvPr>
          <p:cNvSpPr txBox="1"/>
          <p:nvPr/>
        </p:nvSpPr>
        <p:spPr>
          <a:xfrm>
            <a:off x="8972567" y="3835088"/>
            <a:ext cx="30091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solve problems</a:t>
            </a:r>
            <a:endParaRPr lang="x-none" sz="3600" dirty="0">
              <a:solidFill>
                <a:srgbClr val="FF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6293F6AC-B0C4-277D-D670-2897CE90219B}"/>
              </a:ext>
            </a:extLst>
          </p:cNvPr>
          <p:cNvSpPr txBox="1"/>
          <p:nvPr/>
        </p:nvSpPr>
        <p:spPr>
          <a:xfrm>
            <a:off x="9972298" y="4404074"/>
            <a:ext cx="30091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always</a:t>
            </a:r>
            <a:endParaRPr lang="x-none" sz="3600" dirty="0">
              <a:solidFill>
                <a:srgbClr val="FF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2E2A27AB-0972-AEC5-0AA6-DAA932661AC3}"/>
              </a:ext>
            </a:extLst>
          </p:cNvPr>
          <p:cNvSpPr txBox="1"/>
          <p:nvPr/>
        </p:nvSpPr>
        <p:spPr>
          <a:xfrm>
            <a:off x="9972298" y="5004320"/>
            <a:ext cx="30091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science</a:t>
            </a:r>
            <a:endParaRPr lang="x-none" sz="3600" dirty="0">
              <a:solidFill>
                <a:srgbClr val="FF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78BA6401-44EE-0B59-63FF-320E5CC5BAC6}"/>
              </a:ext>
            </a:extLst>
          </p:cNvPr>
          <p:cNvSpPr txBox="1"/>
          <p:nvPr/>
        </p:nvSpPr>
        <p:spPr>
          <a:xfrm>
            <a:off x="10477158" y="5557201"/>
            <a:ext cx="30091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I.T.</a:t>
            </a:r>
            <a:endParaRPr lang="x-none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13735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colorful lines&#10;&#10;Description automatically generated">
            <a:extLst>
              <a:ext uri="{FF2B5EF4-FFF2-40B4-BE49-F238E27FC236}">
                <a16:creationId xmlns:a16="http://schemas.microsoft.com/office/drawing/2014/main" xmlns="" id="{D30AB2E1-C67F-9354-26DD-46AB206E9C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986728"/>
            <a:ext cx="12192000" cy="2884543"/>
          </a:xfrm>
          <a:prstGeom prst="rect">
            <a:avLst/>
          </a:prstGeom>
        </p:spPr>
      </p:pic>
      <p:pic>
        <p:nvPicPr>
          <p:cNvPr id="4" name="Picture 3" descr="A black text on a white background&#10;&#10;Description automatically generated">
            <a:extLst>
              <a:ext uri="{FF2B5EF4-FFF2-40B4-BE49-F238E27FC236}">
                <a16:creationId xmlns:a16="http://schemas.microsoft.com/office/drawing/2014/main" xmlns="" id="{976AC2BE-C571-8B19-24A6-C1673E01EF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6933" y="516363"/>
            <a:ext cx="4330700" cy="5842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425067156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hant 11.mp4">
            <a:hlinkClick r:id="" action="ppaction://media"/>
            <a:extLst>
              <a:ext uri="{FF2B5EF4-FFF2-40B4-BE49-F238E27FC236}">
                <a16:creationId xmlns:a16="http://schemas.microsoft.com/office/drawing/2014/main" xmlns="" id="{91833758-7985-B498-A3EA-BE0744158F05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90808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2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4123"/>
          <a:stretch/>
        </p:blipFill>
        <p:spPr>
          <a:xfrm>
            <a:off x="-28046" y="-83974"/>
            <a:ext cx="12248039" cy="696475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21499" y="4222087"/>
            <a:ext cx="26872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Writing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5642280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629369BE-7D27-94AF-3774-876EEF3CE143}"/>
              </a:ext>
            </a:extLst>
          </p:cNvPr>
          <p:cNvSpPr txBox="1"/>
          <p:nvPr/>
        </p:nvSpPr>
        <p:spPr>
          <a:xfrm>
            <a:off x="1398576" y="1728640"/>
            <a:ext cx="14782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2400" b="1" dirty="0">
                <a:solidFill>
                  <a:srgbClr val="FF0000"/>
                </a:solidFill>
              </a:rPr>
              <a:t>Examples: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6D85AD4D-A407-088F-826D-D50C4CEDBB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5446" y="415144"/>
            <a:ext cx="7404100" cy="6604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 descr="A close-up of a questionnaire&#10;&#10;Description automatically generated">
            <a:extLst>
              <a:ext uri="{FF2B5EF4-FFF2-40B4-BE49-F238E27FC236}">
                <a16:creationId xmlns:a16="http://schemas.microsoft.com/office/drawing/2014/main" xmlns="" id="{3DAF262D-B972-6ECB-E048-9700B2168C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2573098"/>
            <a:ext cx="12176061" cy="241862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4880AAC9-56CE-6C53-1D36-2D43DEB0E314}"/>
              </a:ext>
            </a:extLst>
          </p:cNvPr>
          <p:cNvSpPr txBox="1"/>
          <p:nvPr/>
        </p:nvSpPr>
        <p:spPr>
          <a:xfrm>
            <a:off x="2672089" y="2573098"/>
            <a:ext cx="30091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Lan</a:t>
            </a:r>
            <a:endParaRPr lang="x-none" sz="3600" dirty="0">
              <a:solidFill>
                <a:srgbClr val="FF00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F3CFB2BF-87F8-8C01-E409-916375D2F821}"/>
              </a:ext>
            </a:extLst>
          </p:cNvPr>
          <p:cNvSpPr txBox="1"/>
          <p:nvPr/>
        </p:nvSpPr>
        <p:spPr>
          <a:xfrm>
            <a:off x="8008587" y="2573098"/>
            <a:ext cx="38236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English and history</a:t>
            </a:r>
            <a:endParaRPr lang="x-none" sz="3600" dirty="0">
              <a:solidFill>
                <a:srgbClr val="FF000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7E16D7D7-8578-4E06-2ADA-244F15F2DDAE}"/>
              </a:ext>
            </a:extLst>
          </p:cNvPr>
          <p:cNvSpPr txBox="1"/>
          <p:nvPr/>
        </p:nvSpPr>
        <p:spPr>
          <a:xfrm>
            <a:off x="1922580" y="3136080"/>
            <a:ext cx="30091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English</a:t>
            </a:r>
            <a:endParaRPr lang="x-none" sz="3600" dirty="0">
              <a:solidFill>
                <a:srgbClr val="FF000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04B34263-2D6D-1139-4812-557BEE229E99}"/>
              </a:ext>
            </a:extLst>
          </p:cNvPr>
          <p:cNvSpPr txBox="1"/>
          <p:nvPr/>
        </p:nvSpPr>
        <p:spPr>
          <a:xfrm>
            <a:off x="5205427" y="3038407"/>
            <a:ext cx="62958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I like learning languages. I always</a:t>
            </a:r>
            <a:endParaRPr lang="x-none" sz="3600" dirty="0">
              <a:solidFill>
                <a:srgbClr val="FF0000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17B91E54-5F98-4340-9335-4BB25046C200}"/>
              </a:ext>
            </a:extLst>
          </p:cNvPr>
          <p:cNvSpPr txBox="1"/>
          <p:nvPr/>
        </p:nvSpPr>
        <p:spPr>
          <a:xfrm>
            <a:off x="570784" y="3680700"/>
            <a:ext cx="54052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learn new words in English</a:t>
            </a:r>
            <a:endParaRPr lang="x-none" sz="3600" dirty="0">
              <a:solidFill>
                <a:srgbClr val="FF0000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F123C4B7-7832-E2BF-2C41-46D349A3D2A5}"/>
              </a:ext>
            </a:extLst>
          </p:cNvPr>
          <p:cNvSpPr txBox="1"/>
          <p:nvPr/>
        </p:nvSpPr>
        <p:spPr>
          <a:xfrm>
            <a:off x="7131084" y="3602222"/>
            <a:ext cx="45356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history because I like </a:t>
            </a:r>
            <a:endParaRPr lang="x-none" sz="3600" dirty="0">
              <a:solidFill>
                <a:srgbClr val="FF0000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94FCCC04-776E-87E6-1570-949A5E1485E7}"/>
              </a:ext>
            </a:extLst>
          </p:cNvPr>
          <p:cNvSpPr txBox="1"/>
          <p:nvPr/>
        </p:nvSpPr>
        <p:spPr>
          <a:xfrm>
            <a:off x="808313" y="4165204"/>
            <a:ext cx="112137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learning about the past. I sometimes read stories in history</a:t>
            </a:r>
            <a:endParaRPr lang="x-none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83685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  <p:bldP spid="17" grpId="0"/>
      <p:bldP spid="18" grpId="0"/>
      <p:bldP spid="1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6684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82147" y="2687221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</a:rPr>
              <a:t>Production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1033722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25902" y="672816"/>
            <a:ext cx="8373374" cy="535704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268666" y="3044279"/>
            <a:ext cx="329370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</a:rPr>
              <a:t>Speaking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5414599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E8F08763-0872-76C4-82EF-9D8A47C8A98A}"/>
              </a:ext>
            </a:extLst>
          </p:cNvPr>
          <p:cNvSpPr txBox="1"/>
          <p:nvPr/>
        </p:nvSpPr>
        <p:spPr>
          <a:xfrm>
            <a:off x="1873771" y="2173574"/>
            <a:ext cx="7953331" cy="76944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x-none" sz="4400" b="1" dirty="0">
                <a:solidFill>
                  <a:srgbClr val="FF0000"/>
                </a:solidFill>
              </a:rPr>
              <a:t>Talk about your favorite subjects.</a:t>
            </a:r>
          </a:p>
        </p:txBody>
      </p:sp>
    </p:spTree>
    <p:extLst>
      <p:ext uri="{BB962C8B-B14F-4D97-AF65-F5344CB8AC3E}">
        <p14:creationId xmlns:p14="http://schemas.microsoft.com/office/powerpoint/2010/main" xmlns="" val="297108266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397292"/>
            <a:ext cx="9095923" cy="6063415"/>
          </a:xfrm>
          <a:prstGeom prst="rect">
            <a:avLst/>
          </a:prstGeom>
        </p:spPr>
      </p:pic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xmlns="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xmlns="" val="1462168173"/>
      </p:ext>
    </p:extLst>
  </p:cSld>
  <p:clrMapOvr>
    <a:masterClrMapping/>
  </p:clrMapOvr>
  <p:transition spd="slow">
    <p:comb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413383" y="410547"/>
            <a:ext cx="3181739" cy="662473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Objectives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914405" y="1381472"/>
            <a:ext cx="10832836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lesson, students will be able to review the target language presented in unit </a:t>
            </a:r>
            <a:r>
              <a:rPr lang="en-US" sz="3600">
                <a:solidFill>
                  <a:srgbClr val="FF0000"/>
                </a:solidFill>
                <a:ea typeface="Times New Roman" panose="02020603050405020304" pitchFamily="18" charset="0"/>
              </a:rPr>
              <a:t>1 and practice </a:t>
            </a:r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Listening, Reading and Writing. </a:t>
            </a:r>
            <a:endParaRPr lang="en-US" sz="5400" baseline="-25000" dirty="0">
              <a:solidFill>
                <a:srgbClr val="FF0000"/>
              </a:solidFill>
              <a:ea typeface="Times New Roman" panose="02020603050405020304" pitchFamily="18" charset="0"/>
            </a:endParaRPr>
          </a:p>
          <a:p>
            <a:endParaRPr lang="en-US" sz="5400" baseline="-25000" dirty="0">
              <a:solidFill>
                <a:srgbClr val="FF0000"/>
              </a:solidFill>
              <a:ea typeface="Times New Roman" panose="02020603050405020304" pitchFamily="18" charset="0"/>
            </a:endParaRPr>
          </a:p>
          <a:p>
            <a:r>
              <a:rPr lang="en-US" sz="3600" b="1" dirty="0">
                <a:solidFill>
                  <a:srgbClr val="0070C0"/>
                </a:solidFill>
              </a:rPr>
              <a:t>Vocabulary</a:t>
            </a:r>
            <a:r>
              <a:rPr lang="en-US" sz="3600" dirty="0">
                <a:solidFill>
                  <a:srgbClr val="0070C0"/>
                </a:solidFill>
              </a:rPr>
              <a:t>: </a:t>
            </a:r>
            <a:r>
              <a:rPr lang="en-US" sz="3600" i="1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unit 1</a:t>
            </a:r>
          </a:p>
          <a:p>
            <a:r>
              <a:rPr lang="en-US" sz="3600" b="1" dirty="0">
                <a:solidFill>
                  <a:srgbClr val="0070C0"/>
                </a:solidFill>
              </a:rPr>
              <a:t>Structure</a:t>
            </a:r>
            <a:r>
              <a:rPr lang="en-US" sz="3600" dirty="0">
                <a:solidFill>
                  <a:srgbClr val="0070C0"/>
                </a:solidFill>
              </a:rPr>
              <a:t>: </a:t>
            </a:r>
            <a:r>
              <a:rPr lang="en-US" sz="3600" i="1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unit 1</a:t>
            </a:r>
            <a:endParaRPr lang="x-none" sz="3600" dirty="0">
              <a:solidFill>
                <a:srgbClr val="0070C0"/>
              </a:solidFill>
              <a:effectLst/>
              <a:ea typeface="Times New Roman" panose="02020603050405020304" pitchFamily="18" charset="0"/>
            </a:endParaRPr>
          </a:p>
          <a:p>
            <a:pPr marL="228600"/>
            <a:endParaRPr lang="x-none" sz="3600" i="1" dirty="0">
              <a:solidFill>
                <a:schemeClr val="accent5"/>
              </a:solidFill>
              <a:effectLst/>
              <a:ea typeface="Times New Roman" panose="02020603050405020304" pitchFamily="18" charset="0"/>
            </a:endParaRPr>
          </a:p>
          <a:p>
            <a:endParaRPr lang="en-US" dirty="0">
              <a:solidFill>
                <a:srgbClr val="FF0000"/>
              </a:solidFill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36717069"/>
      </p:ext>
    </p:extLst>
  </p:cSld>
  <p:clrMapOvr>
    <a:masterClrMapping/>
  </p:clrMapOvr>
  <p:transition spd="slow">
    <p:comb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2ECA6E95-D5C7-AA28-07BA-B60A5597441E}"/>
              </a:ext>
            </a:extLst>
          </p:cNvPr>
          <p:cNvSpPr txBox="1"/>
          <p:nvPr/>
        </p:nvSpPr>
        <p:spPr>
          <a:xfrm>
            <a:off x="0" y="430375"/>
            <a:ext cx="1707502" cy="646331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Extra Practice </a:t>
            </a:r>
          </a:p>
          <a:p>
            <a:r>
              <a:rPr lang="en-US" b="1" dirty="0">
                <a:solidFill>
                  <a:schemeClr val="bg1"/>
                </a:solidFill>
              </a:rPr>
              <a:t>WB, page 10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D90FD01D-C1EB-F035-A251-6607C8DCA9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49203" y="430375"/>
            <a:ext cx="6586410" cy="64633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 descr="A screenshot of a test&#10;&#10;Description automatically generated">
            <a:extLst>
              <a:ext uri="{FF2B5EF4-FFF2-40B4-BE49-F238E27FC236}">
                <a16:creationId xmlns:a16="http://schemas.microsoft.com/office/drawing/2014/main" xmlns="" id="{487D7C83-F34A-7737-971E-4F2029E6C6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15862" y="1622576"/>
            <a:ext cx="9989690" cy="4403470"/>
          </a:xfrm>
          <a:prstGeom prst="rect">
            <a:avLst/>
          </a:prstGeom>
        </p:spPr>
      </p:pic>
      <p:pic>
        <p:nvPicPr>
          <p:cNvPr id="7" name="Picture 6" descr="A green check mark on a black background&#10;&#10;Description automatically generated">
            <a:extLst>
              <a:ext uri="{FF2B5EF4-FFF2-40B4-BE49-F238E27FC236}">
                <a16:creationId xmlns:a16="http://schemas.microsoft.com/office/drawing/2014/main" xmlns="" id="{CD8ABFE8-F76B-D60D-3C9F-205637BDDFD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  <a:ext uri="{837473B0-CC2E-450A-ABE3-18F120FF3D39}">
                <a1611:picAttrSrcUrl xmlns:a1611="http://schemas.microsoft.com/office/drawing/2016/11/main" xmlns="" r:id="rId5"/>
              </a:ext>
            </a:extLst>
          </a:blip>
          <a:stretch>
            <a:fillRect/>
          </a:stretch>
        </p:blipFill>
        <p:spPr>
          <a:xfrm>
            <a:off x="10522484" y="2323473"/>
            <a:ext cx="571896" cy="654779"/>
          </a:xfrm>
          <a:prstGeom prst="rect">
            <a:avLst/>
          </a:prstGeom>
        </p:spPr>
      </p:pic>
      <p:pic>
        <p:nvPicPr>
          <p:cNvPr id="8" name="Picture 7" descr="A red x on a black background&#10;&#10;Description automatically generated">
            <a:extLst>
              <a:ext uri="{FF2B5EF4-FFF2-40B4-BE49-F238E27FC236}">
                <a16:creationId xmlns:a16="http://schemas.microsoft.com/office/drawing/2014/main" xmlns="" id="{8DE96948-3FA0-C9DE-0D06-BC34759DEAE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  <a:ext uri="{837473B0-CC2E-450A-ABE3-18F120FF3D39}">
                <a1611:picAttrSrcUrl xmlns:a1611="http://schemas.microsoft.com/office/drawing/2016/11/main" xmlns="" r:id="rId7"/>
              </a:ext>
            </a:extLst>
          </a:blip>
          <a:stretch>
            <a:fillRect/>
          </a:stretch>
        </p:blipFill>
        <p:spPr>
          <a:xfrm flipH="1">
            <a:off x="5706172" y="4849453"/>
            <a:ext cx="389828" cy="389828"/>
          </a:xfrm>
          <a:prstGeom prst="rect">
            <a:avLst/>
          </a:prstGeom>
        </p:spPr>
      </p:pic>
      <p:pic>
        <p:nvPicPr>
          <p:cNvPr id="10" name="Picture 9" descr="A red x on a black background&#10;&#10;Description automatically generated">
            <a:extLst>
              <a:ext uri="{FF2B5EF4-FFF2-40B4-BE49-F238E27FC236}">
                <a16:creationId xmlns:a16="http://schemas.microsoft.com/office/drawing/2014/main" xmlns="" id="{00EF25A2-D4E3-3995-B5DC-6E92B2916C6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  <a:ext uri="{837473B0-CC2E-450A-ABE3-18F120FF3D39}">
                <a1611:picAttrSrcUrl xmlns:a1611="http://schemas.microsoft.com/office/drawing/2016/11/main" xmlns="" r:id="rId7"/>
              </a:ext>
            </a:extLst>
          </a:blip>
          <a:stretch>
            <a:fillRect/>
          </a:stretch>
        </p:blipFill>
        <p:spPr>
          <a:xfrm flipH="1">
            <a:off x="10522484" y="4845596"/>
            <a:ext cx="389828" cy="389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90885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169A3BC2-E35A-6BD3-5719-6B470E74D2B1}"/>
              </a:ext>
            </a:extLst>
          </p:cNvPr>
          <p:cNvSpPr txBox="1"/>
          <p:nvPr/>
        </p:nvSpPr>
        <p:spPr>
          <a:xfrm>
            <a:off x="0" y="430375"/>
            <a:ext cx="1707502" cy="646331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Extra Practice </a:t>
            </a:r>
          </a:p>
          <a:p>
            <a:r>
              <a:rPr lang="en-US" b="1" dirty="0">
                <a:solidFill>
                  <a:schemeClr val="bg1"/>
                </a:solidFill>
              </a:rPr>
              <a:t>WB, page 10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3C8C8BF-F679-00A1-002E-9FECC302E9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49203" y="430375"/>
            <a:ext cx="6586410" cy="64633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 descr="A diagram of a person and a child&#10;&#10;Description automatically generated with medium confidence">
            <a:extLst>
              <a:ext uri="{FF2B5EF4-FFF2-40B4-BE49-F238E27FC236}">
                <a16:creationId xmlns:a16="http://schemas.microsoft.com/office/drawing/2014/main" xmlns="" id="{0380B177-86C7-FDA4-FA65-005BEA412B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609849" y="1136649"/>
            <a:ext cx="8108117" cy="5331567"/>
          </a:xfrm>
          <a:prstGeom prst="rect">
            <a:avLst/>
          </a:prstGeom>
        </p:spPr>
      </p:pic>
      <p:pic>
        <p:nvPicPr>
          <p:cNvPr id="7" name="Picture 6" descr="A green check mark on a black background&#10;&#10;Description automatically generated">
            <a:extLst>
              <a:ext uri="{FF2B5EF4-FFF2-40B4-BE49-F238E27FC236}">
                <a16:creationId xmlns:a16="http://schemas.microsoft.com/office/drawing/2014/main" xmlns="" id="{7B5D64B2-E89C-4DF7-CC95-C73C2A58A3F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  <a:ext uri="{837473B0-CC2E-450A-ABE3-18F120FF3D39}">
                <a1611:picAttrSrcUrl xmlns:a1611="http://schemas.microsoft.com/office/drawing/2016/11/main" xmlns="" r:id="rId5"/>
              </a:ext>
            </a:extLst>
          </a:blip>
          <a:stretch>
            <a:fillRect/>
          </a:stretch>
        </p:blipFill>
        <p:spPr>
          <a:xfrm>
            <a:off x="6377959" y="1573966"/>
            <a:ext cx="571896" cy="654779"/>
          </a:xfrm>
          <a:prstGeom prst="rect">
            <a:avLst/>
          </a:prstGeom>
        </p:spPr>
      </p:pic>
      <p:pic>
        <p:nvPicPr>
          <p:cNvPr id="9" name="Picture 8" descr="A red x on a black background&#10;&#10;Description automatically generated">
            <a:extLst>
              <a:ext uri="{FF2B5EF4-FFF2-40B4-BE49-F238E27FC236}">
                <a16:creationId xmlns:a16="http://schemas.microsoft.com/office/drawing/2014/main" xmlns="" id="{FE999F8A-5AAF-617A-5310-F89A9380530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  <a:ext uri="{837473B0-CC2E-450A-ABE3-18F120FF3D39}">
                <a1611:picAttrSrcUrl xmlns:a1611="http://schemas.microsoft.com/office/drawing/2016/11/main" xmlns="" r:id="rId7"/>
              </a:ext>
            </a:extLst>
          </a:blip>
          <a:stretch>
            <a:fillRect/>
          </a:stretch>
        </p:blipFill>
        <p:spPr>
          <a:xfrm flipH="1">
            <a:off x="10147652" y="1901355"/>
            <a:ext cx="359848" cy="359848"/>
          </a:xfrm>
          <a:prstGeom prst="rect">
            <a:avLst/>
          </a:prstGeom>
        </p:spPr>
      </p:pic>
      <p:pic>
        <p:nvPicPr>
          <p:cNvPr id="10" name="Picture 9" descr="A green check mark on a black background&#10;&#10;Description automatically generated">
            <a:extLst>
              <a:ext uri="{FF2B5EF4-FFF2-40B4-BE49-F238E27FC236}">
                <a16:creationId xmlns:a16="http://schemas.microsoft.com/office/drawing/2014/main" xmlns="" id="{3A0B4575-4BEA-9018-C208-93150B8936E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  <a:ext uri="{837473B0-CC2E-450A-ABE3-18F120FF3D39}">
                <a1611:picAttrSrcUrl xmlns:a1611="http://schemas.microsoft.com/office/drawing/2016/11/main" xmlns="" r:id="rId5"/>
              </a:ext>
            </a:extLst>
          </a:blip>
          <a:stretch>
            <a:fillRect/>
          </a:stretch>
        </p:blipFill>
        <p:spPr>
          <a:xfrm>
            <a:off x="6377959" y="3366312"/>
            <a:ext cx="571896" cy="654779"/>
          </a:xfrm>
          <a:prstGeom prst="rect">
            <a:avLst/>
          </a:prstGeom>
        </p:spPr>
      </p:pic>
      <p:pic>
        <p:nvPicPr>
          <p:cNvPr id="11" name="Picture 10" descr="A red x on a black background&#10;&#10;Description automatically generated">
            <a:extLst>
              <a:ext uri="{FF2B5EF4-FFF2-40B4-BE49-F238E27FC236}">
                <a16:creationId xmlns:a16="http://schemas.microsoft.com/office/drawing/2014/main" xmlns="" id="{5F034005-E035-2E49-2BDC-5A4D8F2C6E1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  <a:ext uri="{837473B0-CC2E-450A-ABE3-18F120FF3D39}">
                <a1611:picAttrSrcUrl xmlns:a1611="http://schemas.microsoft.com/office/drawing/2016/11/main" xmlns="" r:id="rId7"/>
              </a:ext>
            </a:extLst>
          </a:blip>
          <a:stretch>
            <a:fillRect/>
          </a:stretch>
        </p:blipFill>
        <p:spPr>
          <a:xfrm flipH="1">
            <a:off x="10132058" y="3693701"/>
            <a:ext cx="375442" cy="375442"/>
          </a:xfrm>
          <a:prstGeom prst="rect">
            <a:avLst/>
          </a:prstGeom>
        </p:spPr>
      </p:pic>
      <p:pic>
        <p:nvPicPr>
          <p:cNvPr id="12" name="Picture 11" descr="A green check mark on a black background&#10;&#10;Description automatically generated">
            <a:extLst>
              <a:ext uri="{FF2B5EF4-FFF2-40B4-BE49-F238E27FC236}">
                <a16:creationId xmlns:a16="http://schemas.microsoft.com/office/drawing/2014/main" xmlns="" id="{B53F639F-5F0C-B2A4-2954-8B4576D81A6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  <a:ext uri="{837473B0-CC2E-450A-ABE3-18F120FF3D39}">
                <a1611:picAttrSrcUrl xmlns:a1611="http://schemas.microsoft.com/office/drawing/2016/11/main" xmlns="" r:id="rId5"/>
              </a:ext>
            </a:extLst>
          </a:blip>
          <a:stretch>
            <a:fillRect/>
          </a:stretch>
        </p:blipFill>
        <p:spPr>
          <a:xfrm>
            <a:off x="10196276" y="5299263"/>
            <a:ext cx="571896" cy="654779"/>
          </a:xfrm>
          <a:prstGeom prst="rect">
            <a:avLst/>
          </a:prstGeom>
        </p:spPr>
      </p:pic>
      <p:pic>
        <p:nvPicPr>
          <p:cNvPr id="13" name="Picture 12" descr="A red x on a black background&#10;&#10;Description automatically generated">
            <a:extLst>
              <a:ext uri="{FF2B5EF4-FFF2-40B4-BE49-F238E27FC236}">
                <a16:creationId xmlns:a16="http://schemas.microsoft.com/office/drawing/2014/main" xmlns="" id="{C1DC4A4B-F7E8-C04E-9EEB-606E3C7C134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  <a:ext uri="{837473B0-CC2E-450A-ABE3-18F120FF3D39}">
                <a1611:picAttrSrcUrl xmlns:a1611="http://schemas.microsoft.com/office/drawing/2016/11/main" xmlns="" r:id="rId7"/>
              </a:ext>
            </a:extLst>
          </a:blip>
          <a:stretch>
            <a:fillRect/>
          </a:stretch>
        </p:blipFill>
        <p:spPr>
          <a:xfrm flipH="1">
            <a:off x="6201647" y="5488659"/>
            <a:ext cx="465383" cy="465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05565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358270"/>
            <a:ext cx="9007475" cy="6141460"/>
          </a:xfrm>
          <a:prstGeom prst="rect">
            <a:avLst/>
          </a:prstGeom>
        </p:spPr>
      </p:pic>
      <p:sp>
        <p:nvSpPr>
          <p:cNvPr id="5" name="Rectangle: Diagonal Corners Rounded 4">
            <a:extLst>
              <a:ext uri="{FF2B5EF4-FFF2-40B4-BE49-F238E27FC236}">
                <a16:creationId xmlns:a16="http://schemas.microsoft.com/office/drawing/2014/main" xmlns="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xmlns="" val="3981077926"/>
      </p:ext>
    </p:extLst>
  </p:cSld>
  <p:clrMapOvr>
    <a:masterClrMapping/>
  </p:clrMapOvr>
  <p:transition spd="slow">
    <p:comb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766668" y="1815293"/>
            <a:ext cx="3415039" cy="175432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Vocabularies</a:t>
            </a:r>
          </a:p>
          <a:p>
            <a:endParaRPr lang="en-US" sz="3600" i="1" dirty="0">
              <a:solidFill>
                <a:srgbClr val="FF0000"/>
              </a:solidFill>
            </a:endParaRPr>
          </a:p>
          <a:p>
            <a:r>
              <a:rPr lang="en-US" sz="3600" i="1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Unit 1</a:t>
            </a:r>
            <a:endParaRPr lang="en-US" sz="3600" i="1" dirty="0">
              <a:solidFill>
                <a:schemeClr val="accent5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939989" y="1815293"/>
            <a:ext cx="6998299" cy="23083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Structures/ Sentence patterns</a:t>
            </a:r>
          </a:p>
          <a:p>
            <a:endParaRPr lang="en-US" sz="3600" i="1" dirty="0">
              <a:solidFill>
                <a:srgbClr val="FF0000"/>
              </a:solidFill>
            </a:endParaRPr>
          </a:p>
          <a:p>
            <a:pPr marL="228600"/>
            <a:r>
              <a:rPr lang="en-US" sz="3600" i="1" dirty="0">
                <a:solidFill>
                  <a:schemeClr val="accent5"/>
                </a:solidFill>
                <a:effectLst/>
                <a:ea typeface="Times New Roman" panose="02020603050405020304" pitchFamily="18" charset="0"/>
              </a:rPr>
              <a:t>Unit 1</a:t>
            </a:r>
            <a:endParaRPr lang="x-none" sz="3600" dirty="0">
              <a:solidFill>
                <a:schemeClr val="accent5"/>
              </a:solidFill>
              <a:effectLst/>
              <a:ea typeface="Times New Roman" panose="02020603050405020304" pitchFamily="18" charset="0"/>
            </a:endParaRPr>
          </a:p>
          <a:p>
            <a:endParaRPr lang="en-US" sz="36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61148267"/>
      </p:ext>
    </p:extLst>
  </p:cSld>
  <p:clrMapOvr>
    <a:masterClrMapping/>
  </p:clrMapOvr>
  <p:transition spd="slow">
    <p:comb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469135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242595" y="1273530"/>
            <a:ext cx="11872029" cy="507831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Practice the vocabularies and structure, and make sentences using them.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5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WB </a:t>
            </a:r>
            <a:r>
              <a:rPr lang="en-US" sz="3600" i="1" dirty="0">
                <a:solidFill>
                  <a:srgbClr val="0070C0"/>
                </a:solidFill>
              </a:rPr>
              <a:t>(page 10).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5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Notebook</a:t>
            </a:r>
            <a:r>
              <a:rPr lang="en-US" sz="3600" i="1" dirty="0">
                <a:solidFill>
                  <a:srgbClr val="0070C0"/>
                </a:solidFill>
              </a:rPr>
              <a:t>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Prepare the next lesson (</a:t>
            </a:r>
            <a:r>
              <a:rPr lang="en-US" sz="3600" i="1">
                <a:solidFill>
                  <a:srgbClr val="0070C0"/>
                </a:solidFill>
              </a:rPr>
              <a:t>page 19 </a:t>
            </a:r>
            <a:r>
              <a:rPr lang="en-US" sz="3600" i="1" dirty="0">
                <a:solidFill>
                  <a:srgbClr val="0070C0"/>
                </a:solidFill>
              </a:rPr>
              <a:t>SB).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Play the consolidation games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5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DHA App </a:t>
            </a:r>
            <a:r>
              <a:rPr lang="en-US" sz="3600" i="1" dirty="0">
                <a:solidFill>
                  <a:srgbClr val="0070C0"/>
                </a:solidFill>
              </a:rPr>
              <a:t>on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r>
              <a:rPr lang="en-US" sz="3600" b="1" i="1" dirty="0">
                <a:solidFill>
                  <a:srgbClr val="0070C0"/>
                </a:solidFill>
                <a:hlinkClick r:id="rId3"/>
              </a:rPr>
              <a:t>www.eduhome.com.vn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endParaRPr lang="en-US" sz="36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2216175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5280"/>
          <a:stretch/>
        </p:blipFill>
        <p:spPr>
          <a:xfrm>
            <a:off x="0" y="-27992"/>
            <a:ext cx="12192000" cy="688599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66878" y="4968810"/>
            <a:ext cx="35412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C000"/>
                </a:solidFill>
              </a:rPr>
              <a:t>Enjoy your day!</a:t>
            </a:r>
            <a:endParaRPr lang="en-US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57500116"/>
      </p:ext>
    </p:extLst>
  </p:cSld>
  <p:clrMapOvr>
    <a:masterClrMapping/>
  </p:clrMapOvr>
  <p:transition spd="slow">
    <p:comb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9">
            <a:extLst>
              <a:ext uri="{FF2B5EF4-FFF2-40B4-BE49-F238E27FC236}">
                <a16:creationId xmlns:a16="http://schemas.microsoft.com/office/drawing/2014/main" xmlns="" id="{C1AE92E2-D3C2-D442-B076-E384D7056C45}"/>
              </a:ext>
            </a:extLst>
          </p:cNvPr>
          <p:cNvSpPr txBox="1"/>
          <p:nvPr/>
        </p:nvSpPr>
        <p:spPr>
          <a:xfrm>
            <a:off x="11126761" y="-52937"/>
            <a:ext cx="997389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 3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6805" b="7188"/>
          <a:stretch/>
        </p:blipFill>
        <p:spPr>
          <a:xfrm>
            <a:off x="0" y="-52937"/>
            <a:ext cx="12382500" cy="70993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65450" y="5808980"/>
            <a:ext cx="645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Stay positive and have a nice day!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62382768"/>
      </p:ext>
    </p:extLst>
  </p:cSld>
  <p:clrMapOvr>
    <a:masterClrMapping/>
  </p:clrMapOvr>
  <p:transition spd="med">
    <p:split orient="vert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679" y="471792"/>
            <a:ext cx="8684576" cy="5921302"/>
          </a:xfrm>
          <a:prstGeom prst="rect">
            <a:avLst/>
          </a:prstGeom>
        </p:spPr>
      </p:pic>
      <p:sp>
        <p:nvSpPr>
          <p:cNvPr id="7" name="Rectangle: Diagonal Corners Rounded 6">
            <a:extLst>
              <a:ext uri="{FF2B5EF4-FFF2-40B4-BE49-F238E27FC236}">
                <a16:creationId xmlns:a16="http://schemas.microsoft.com/office/drawing/2014/main" xmlns="" id="{BA386DE9-345A-400C-B2BB-B32B155C2C38}"/>
              </a:ext>
            </a:extLst>
          </p:cNvPr>
          <p:cNvSpPr/>
          <p:nvPr/>
        </p:nvSpPr>
        <p:spPr>
          <a:xfrm>
            <a:off x="8143487" y="552140"/>
            <a:ext cx="4026834" cy="750014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chemeClr val="accent6">
                    <a:lumMod val="75000"/>
                  </a:schemeClr>
                </a:solidFill>
              </a:rPr>
              <a:t>WARM-UP</a:t>
            </a:r>
            <a:endParaRPr lang="en-US" sz="5400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5306751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616281" y="5661248"/>
            <a:ext cx="1508229" cy="752884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</p:pic>
      <p:sp>
        <p:nvSpPr>
          <p:cNvPr id="46" name="45 Rectángulo redondeado"/>
          <p:cNvSpPr/>
          <p:nvPr/>
        </p:nvSpPr>
        <p:spPr>
          <a:xfrm>
            <a:off x="3811517" y="798922"/>
            <a:ext cx="4693468" cy="432048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000" b="1" dirty="0">
                <a:solidFill>
                  <a:schemeClr val="tx1"/>
                </a:solidFill>
              </a:rPr>
              <a:t>WHAT IS IT?</a:t>
            </a:r>
            <a:endParaRPr lang="es-ES" sz="2000" b="1" dirty="0">
              <a:solidFill>
                <a:schemeClr val="tx1"/>
              </a:solidFill>
            </a:endParaRPr>
          </a:p>
        </p:txBody>
      </p:sp>
      <p:sp>
        <p:nvSpPr>
          <p:cNvPr id="36" name="35 Rectángulo redondeado"/>
          <p:cNvSpPr/>
          <p:nvPr/>
        </p:nvSpPr>
        <p:spPr>
          <a:xfrm>
            <a:off x="3863752" y="1484786"/>
            <a:ext cx="4608512" cy="4176463"/>
          </a:xfrm>
          <a:prstGeom prst="roundRect">
            <a:avLst>
              <a:gd name="adj" fmla="val 3730"/>
            </a:avLst>
          </a:prstGeom>
          <a:solidFill>
            <a:schemeClr val="bg1"/>
          </a:solidFill>
          <a:ln w="76200">
            <a:solidFill>
              <a:srgbClr val="00FFFF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  <a:reflection blurRad="24130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9 Rectángulo"/>
          <p:cNvSpPr/>
          <p:nvPr/>
        </p:nvSpPr>
        <p:spPr>
          <a:xfrm>
            <a:off x="4014811" y="1644029"/>
            <a:ext cx="1426074" cy="1261382"/>
          </a:xfrm>
          <a:prstGeom prst="rect">
            <a:avLst/>
          </a:prstGeom>
          <a:solidFill>
            <a:srgbClr val="FFFF00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12 Rectángulo"/>
          <p:cNvSpPr/>
          <p:nvPr/>
        </p:nvSpPr>
        <p:spPr>
          <a:xfrm>
            <a:off x="5440489" y="1644029"/>
            <a:ext cx="1440557" cy="1261382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15 Rectángulo"/>
          <p:cNvSpPr/>
          <p:nvPr/>
        </p:nvSpPr>
        <p:spPr>
          <a:xfrm>
            <a:off x="6880649" y="1644029"/>
            <a:ext cx="1440557" cy="1261382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4" name="43 Rectángulo"/>
          <p:cNvSpPr/>
          <p:nvPr/>
        </p:nvSpPr>
        <p:spPr>
          <a:xfrm>
            <a:off x="6880648" y="4201553"/>
            <a:ext cx="1440557" cy="1296358"/>
          </a:xfrm>
          <a:prstGeom prst="rect">
            <a:avLst/>
          </a:prstGeom>
          <a:solidFill>
            <a:srgbClr val="0033CC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10 Rectángulo"/>
          <p:cNvSpPr/>
          <p:nvPr/>
        </p:nvSpPr>
        <p:spPr>
          <a:xfrm>
            <a:off x="4007768" y="4201553"/>
            <a:ext cx="1440160" cy="1310796"/>
          </a:xfrm>
          <a:prstGeom prst="rect">
            <a:avLst/>
          </a:prstGeom>
          <a:solidFill>
            <a:srgbClr val="33CC33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13 Rectángulo"/>
          <p:cNvSpPr/>
          <p:nvPr/>
        </p:nvSpPr>
        <p:spPr>
          <a:xfrm>
            <a:off x="5440488" y="4221089"/>
            <a:ext cx="1440160" cy="1288798"/>
          </a:xfrm>
          <a:prstGeom prst="rect">
            <a:avLst/>
          </a:prstGeom>
          <a:solidFill>
            <a:srgbClr val="996600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2 CuadroTexto"/>
          <p:cNvSpPr txBox="1"/>
          <p:nvPr/>
        </p:nvSpPr>
        <p:spPr>
          <a:xfrm>
            <a:off x="3127804" y="4462140"/>
            <a:ext cx="5976664" cy="792087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s-ES_tradnl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kaDylan Plain" panose="04070A00000000020004" pitchFamily="82" charset="0"/>
              </a:rPr>
              <a:t>PHOTO PUZZLE</a:t>
            </a:r>
            <a:endParaRPr lang="es-ES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kaDylan Plain" panose="04070A00000000020004" pitchFamily="82" charset="0"/>
            </a:endParaRPr>
          </a:p>
        </p:txBody>
      </p:sp>
      <p:pic>
        <p:nvPicPr>
          <p:cNvPr id="5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4023104" y="2924947"/>
            <a:ext cx="1423575" cy="1276606"/>
          </a:xfrm>
          <a:prstGeom prst="rect">
            <a:avLst/>
          </a:prstGeom>
          <a:noFill/>
          <a:ln w="38100">
            <a:solidFill>
              <a:schemeClr val="bg1"/>
            </a:solidFill>
          </a:ln>
          <a:effectLst/>
        </p:spPr>
      </p:pic>
      <p:pic>
        <p:nvPicPr>
          <p:cNvPr id="5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5454971" y="2926231"/>
            <a:ext cx="1426074" cy="1276503"/>
          </a:xfrm>
          <a:prstGeom prst="rect">
            <a:avLst/>
          </a:prstGeom>
          <a:noFill/>
          <a:ln w="38100">
            <a:solidFill>
              <a:schemeClr val="bg1"/>
            </a:solidFill>
          </a:ln>
          <a:effectLst/>
        </p:spPr>
      </p:pic>
      <p:pic>
        <p:nvPicPr>
          <p:cNvPr id="55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6898657" y="2924947"/>
            <a:ext cx="1419022" cy="1276607"/>
          </a:xfrm>
          <a:prstGeom prst="rect">
            <a:avLst/>
          </a:prstGeom>
          <a:noFill/>
          <a:ln w="38100">
            <a:solidFill>
              <a:schemeClr val="bg1"/>
            </a:solidFill>
          </a:ln>
          <a:effectLst/>
        </p:spPr>
      </p:pic>
      <p:sp>
        <p:nvSpPr>
          <p:cNvPr id="56" name="55 Rectángulo"/>
          <p:cNvSpPr/>
          <p:nvPr/>
        </p:nvSpPr>
        <p:spPr>
          <a:xfrm>
            <a:off x="4007768" y="2907873"/>
            <a:ext cx="1440160" cy="1296144"/>
          </a:xfrm>
          <a:prstGeom prst="rect">
            <a:avLst/>
          </a:prstGeom>
          <a:solidFill>
            <a:srgbClr val="FF66FF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7" name="56 Rectángulo"/>
          <p:cNvSpPr/>
          <p:nvPr/>
        </p:nvSpPr>
        <p:spPr>
          <a:xfrm>
            <a:off x="5447928" y="2905411"/>
            <a:ext cx="1440160" cy="1296144"/>
          </a:xfrm>
          <a:prstGeom prst="rect">
            <a:avLst/>
          </a:prstGeom>
          <a:solidFill>
            <a:srgbClr val="9900CC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8" name="57 Rectángulo"/>
          <p:cNvSpPr/>
          <p:nvPr/>
        </p:nvSpPr>
        <p:spPr>
          <a:xfrm>
            <a:off x="6888088" y="2905412"/>
            <a:ext cx="1440160" cy="1302832"/>
          </a:xfrm>
          <a:prstGeom prst="rect">
            <a:avLst/>
          </a:prstGeom>
          <a:solidFill>
            <a:srgbClr val="00B0F0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6422054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45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45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45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45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ing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6" grpId="0" animBg="1"/>
      <p:bldP spid="57" grpId="0" animBg="1"/>
      <p:bldP spid="5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616280" y="5661248"/>
            <a:ext cx="1508228" cy="752884"/>
          </a:xfrm>
          <a:prstGeom prst="rect">
            <a:avLst/>
          </a:prstGeom>
        </p:spPr>
      </p:pic>
      <p:sp>
        <p:nvSpPr>
          <p:cNvPr id="46" name="45 Rectángulo redondeado"/>
          <p:cNvSpPr/>
          <p:nvPr/>
        </p:nvSpPr>
        <p:spPr>
          <a:xfrm>
            <a:off x="3811517" y="798922"/>
            <a:ext cx="4693468" cy="432048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000" b="1" dirty="0">
                <a:solidFill>
                  <a:schemeClr val="tx1"/>
                </a:solidFill>
              </a:rPr>
              <a:t>WHAT IS IT?</a:t>
            </a:r>
            <a:endParaRPr lang="es-ES" sz="2000" b="1" dirty="0">
              <a:solidFill>
                <a:schemeClr val="tx1"/>
              </a:solidFill>
            </a:endParaRPr>
          </a:p>
        </p:txBody>
      </p:sp>
      <p:sp>
        <p:nvSpPr>
          <p:cNvPr id="36" name="35 Rectángulo redondeado"/>
          <p:cNvSpPr/>
          <p:nvPr/>
        </p:nvSpPr>
        <p:spPr>
          <a:xfrm>
            <a:off x="3863752" y="1484786"/>
            <a:ext cx="4608512" cy="4176463"/>
          </a:xfrm>
          <a:prstGeom prst="roundRect">
            <a:avLst>
              <a:gd name="adj" fmla="val 3730"/>
            </a:avLst>
          </a:prstGeom>
          <a:solidFill>
            <a:schemeClr val="bg1"/>
          </a:solidFill>
          <a:ln w="76200">
            <a:solidFill>
              <a:srgbClr val="00FFFF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  <a:reflection blurRad="24130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3200" dirty="0" err="1">
                <a:solidFill>
                  <a:schemeClr val="tx1"/>
                </a:solidFill>
              </a:rPr>
              <a:t>Turn</a:t>
            </a:r>
            <a:r>
              <a:rPr lang="es-ES_tradnl" sz="3200" dirty="0">
                <a:solidFill>
                  <a:schemeClr val="tx1"/>
                </a:solidFill>
              </a:rPr>
              <a:t> </a:t>
            </a:r>
            <a:r>
              <a:rPr lang="es-ES_tradnl" sz="3200" dirty="0" err="1">
                <a:solidFill>
                  <a:schemeClr val="tx1"/>
                </a:solidFill>
              </a:rPr>
              <a:t>around</a:t>
            </a:r>
            <a:r>
              <a:rPr lang="es-ES_tradnl" sz="3200" dirty="0">
                <a:solidFill>
                  <a:schemeClr val="tx1"/>
                </a:solidFill>
              </a:rPr>
              <a:t> as </a:t>
            </a:r>
            <a:r>
              <a:rPr lang="es-ES_tradnl" sz="3200" dirty="0" err="1">
                <a:solidFill>
                  <a:schemeClr val="tx1"/>
                </a:solidFill>
              </a:rPr>
              <a:t>many</a:t>
            </a:r>
            <a:r>
              <a:rPr lang="es-ES_tradnl" sz="3200" dirty="0">
                <a:solidFill>
                  <a:schemeClr val="tx1"/>
                </a:solidFill>
              </a:rPr>
              <a:t> </a:t>
            </a:r>
            <a:r>
              <a:rPr lang="es-ES_tradnl" sz="3200" dirty="0" err="1">
                <a:solidFill>
                  <a:schemeClr val="tx1"/>
                </a:solidFill>
              </a:rPr>
              <a:t>colored</a:t>
            </a:r>
            <a:r>
              <a:rPr lang="es-ES_tradnl" sz="3200" dirty="0">
                <a:solidFill>
                  <a:schemeClr val="tx1"/>
                </a:solidFill>
              </a:rPr>
              <a:t> boxes as </a:t>
            </a:r>
            <a:r>
              <a:rPr lang="es-ES_tradnl" sz="3200" dirty="0" err="1">
                <a:solidFill>
                  <a:schemeClr val="tx1"/>
                </a:solidFill>
              </a:rPr>
              <a:t>you</a:t>
            </a:r>
            <a:r>
              <a:rPr lang="es-ES_tradnl" sz="3200" dirty="0">
                <a:solidFill>
                  <a:schemeClr val="tx1"/>
                </a:solidFill>
              </a:rPr>
              <a:t> can </a:t>
            </a:r>
            <a:r>
              <a:rPr lang="es-ES_tradnl" sz="3200" dirty="0" err="1">
                <a:solidFill>
                  <a:schemeClr val="tx1"/>
                </a:solidFill>
              </a:rPr>
              <a:t>within</a:t>
            </a:r>
            <a:r>
              <a:rPr lang="es-ES_tradnl" sz="3200" dirty="0">
                <a:solidFill>
                  <a:schemeClr val="tx1"/>
                </a:solidFill>
              </a:rPr>
              <a:t> </a:t>
            </a:r>
            <a:r>
              <a:rPr lang="es-ES_tradnl" sz="3200" dirty="0" err="1">
                <a:solidFill>
                  <a:schemeClr val="tx1"/>
                </a:solidFill>
              </a:rPr>
              <a:t>the</a:t>
            </a:r>
            <a:r>
              <a:rPr lang="es-ES_tradnl" sz="3200" dirty="0">
                <a:solidFill>
                  <a:schemeClr val="tx1"/>
                </a:solidFill>
              </a:rPr>
              <a:t> time </a:t>
            </a:r>
            <a:r>
              <a:rPr lang="es-ES_tradnl" sz="3200" dirty="0" err="1">
                <a:solidFill>
                  <a:schemeClr val="tx1"/>
                </a:solidFill>
              </a:rPr>
              <a:t>limit</a:t>
            </a:r>
            <a:r>
              <a:rPr lang="es-ES_tradnl" sz="3200" dirty="0">
                <a:solidFill>
                  <a:schemeClr val="tx1"/>
                </a:solidFill>
              </a:rPr>
              <a:t> (5 </a:t>
            </a:r>
            <a:r>
              <a:rPr lang="es-ES_tradnl" sz="3200" dirty="0" err="1">
                <a:solidFill>
                  <a:schemeClr val="tx1"/>
                </a:solidFill>
              </a:rPr>
              <a:t>seconds</a:t>
            </a:r>
            <a:r>
              <a:rPr lang="es-ES_tradnl" sz="3200" dirty="0">
                <a:solidFill>
                  <a:schemeClr val="tx1"/>
                </a:solidFill>
              </a:rPr>
              <a:t>) and </a:t>
            </a:r>
            <a:r>
              <a:rPr lang="es-ES_tradnl" sz="3200" dirty="0" err="1">
                <a:solidFill>
                  <a:schemeClr val="tx1"/>
                </a:solidFill>
              </a:rPr>
              <a:t>say</a:t>
            </a:r>
            <a:r>
              <a:rPr lang="es-ES_tradnl" sz="3200" dirty="0">
                <a:solidFill>
                  <a:schemeClr val="tx1"/>
                </a:solidFill>
              </a:rPr>
              <a:t> </a:t>
            </a:r>
            <a:r>
              <a:rPr lang="es-ES_tradnl" sz="3200" dirty="0" err="1">
                <a:solidFill>
                  <a:schemeClr val="tx1"/>
                </a:solidFill>
              </a:rPr>
              <a:t>what</a:t>
            </a:r>
            <a:r>
              <a:rPr lang="es-ES_tradnl" sz="3200" dirty="0">
                <a:solidFill>
                  <a:schemeClr val="tx1"/>
                </a:solidFill>
              </a:rPr>
              <a:t> </a:t>
            </a:r>
            <a:r>
              <a:rPr lang="es-ES_tradnl" sz="3200" dirty="0" err="1">
                <a:solidFill>
                  <a:schemeClr val="tx1"/>
                </a:solidFill>
              </a:rPr>
              <a:t>it</a:t>
            </a:r>
            <a:r>
              <a:rPr lang="es-ES_tradnl" sz="3200" dirty="0">
                <a:solidFill>
                  <a:schemeClr val="tx1"/>
                </a:solidFill>
              </a:rPr>
              <a:t> </a:t>
            </a:r>
            <a:r>
              <a:rPr lang="es-ES_tradnl" sz="3200" dirty="0" err="1">
                <a:solidFill>
                  <a:schemeClr val="tx1"/>
                </a:solidFill>
              </a:rPr>
              <a:t>is</a:t>
            </a:r>
            <a:r>
              <a:rPr lang="es-ES_tradnl" sz="3200" dirty="0">
                <a:solidFill>
                  <a:schemeClr val="tx1"/>
                </a:solidFill>
              </a:rPr>
              <a:t> in </a:t>
            </a:r>
            <a:r>
              <a:rPr lang="es-ES_tradnl" sz="3200" dirty="0" err="1">
                <a:solidFill>
                  <a:schemeClr val="tx1"/>
                </a:solidFill>
              </a:rPr>
              <a:t>the</a:t>
            </a:r>
            <a:r>
              <a:rPr lang="es-ES_tradnl" sz="3200" dirty="0">
                <a:solidFill>
                  <a:schemeClr val="tx1"/>
                </a:solidFill>
              </a:rPr>
              <a:t> </a:t>
            </a:r>
            <a:r>
              <a:rPr lang="es-ES_tradnl" sz="3200" dirty="0" err="1">
                <a:solidFill>
                  <a:schemeClr val="tx1"/>
                </a:solidFill>
              </a:rPr>
              <a:t>picture</a:t>
            </a:r>
            <a:r>
              <a:rPr lang="es-ES_tradnl" sz="3200" dirty="0">
                <a:solidFill>
                  <a:schemeClr val="tx1"/>
                </a:solidFill>
              </a:rPr>
              <a:t>.</a:t>
            </a:r>
            <a:endParaRPr lang="es-ES" sz="3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75193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35 Rectángulo redondeado"/>
          <p:cNvSpPr/>
          <p:nvPr/>
        </p:nvSpPr>
        <p:spPr>
          <a:xfrm>
            <a:off x="3876700" y="1537741"/>
            <a:ext cx="4608512" cy="4176463"/>
          </a:xfrm>
          <a:prstGeom prst="roundRect">
            <a:avLst>
              <a:gd name="adj" fmla="val 3730"/>
            </a:avLst>
          </a:prstGeom>
          <a:solidFill>
            <a:schemeClr val="bg1"/>
          </a:solidFill>
          <a:ln w="76200">
            <a:solidFill>
              <a:srgbClr val="00FFFF"/>
            </a:solidFill>
          </a:ln>
          <a:effectLst>
            <a:reflection blurRad="24130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3" name="Picture 2" descr="A close-up of a butterfly craft&#10;&#10;Description automatically generated">
            <a:extLst>
              <a:ext uri="{FF2B5EF4-FFF2-40B4-BE49-F238E27FC236}">
                <a16:creationId xmlns:a16="http://schemas.microsoft.com/office/drawing/2014/main" xmlns="" id="{C842DF18-79BB-B760-9A52-255C0B49934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6955" t="20051" r="7379" b="934"/>
          <a:stretch/>
        </p:blipFill>
        <p:spPr>
          <a:xfrm>
            <a:off x="4189711" y="1806857"/>
            <a:ext cx="3945083" cy="3557949"/>
          </a:xfrm>
          <a:prstGeom prst="rect">
            <a:avLst/>
          </a:prstGeom>
        </p:spPr>
      </p:pic>
      <p:sp>
        <p:nvSpPr>
          <p:cNvPr id="45" name="44 Rectángulo redondeado"/>
          <p:cNvSpPr/>
          <p:nvPr/>
        </p:nvSpPr>
        <p:spPr>
          <a:xfrm>
            <a:off x="3791744" y="798922"/>
            <a:ext cx="4693468" cy="432048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000" b="1" dirty="0" err="1">
                <a:solidFill>
                  <a:schemeClr val="tx1"/>
                </a:solidFill>
              </a:rPr>
              <a:t>What</a:t>
            </a:r>
            <a:r>
              <a:rPr lang="es-ES_tradnl" sz="2000" b="1" dirty="0">
                <a:solidFill>
                  <a:schemeClr val="tx1"/>
                </a:solidFill>
              </a:rPr>
              <a:t> </a:t>
            </a:r>
            <a:r>
              <a:rPr lang="es-ES_tradnl" sz="2000" b="1" dirty="0" err="1">
                <a:solidFill>
                  <a:schemeClr val="tx1"/>
                </a:solidFill>
              </a:rPr>
              <a:t>is</a:t>
            </a:r>
            <a:r>
              <a:rPr lang="es-ES_tradnl" sz="2000" b="1" dirty="0">
                <a:solidFill>
                  <a:schemeClr val="tx1"/>
                </a:solidFill>
              </a:rPr>
              <a:t> </a:t>
            </a:r>
            <a:r>
              <a:rPr lang="es-ES_tradnl" sz="2000" b="1" dirty="0" err="1">
                <a:solidFill>
                  <a:schemeClr val="tx1"/>
                </a:solidFill>
              </a:rPr>
              <a:t>it</a:t>
            </a:r>
            <a:r>
              <a:rPr lang="es-ES_tradnl" sz="2000" b="1" dirty="0">
                <a:solidFill>
                  <a:schemeClr val="tx1"/>
                </a:solidFill>
              </a:rPr>
              <a:t>?</a:t>
            </a:r>
            <a:endParaRPr lang="es-ES" sz="2000" b="1" dirty="0">
              <a:solidFill>
                <a:schemeClr val="tx1"/>
              </a:solidFill>
            </a:endParaRPr>
          </a:p>
        </p:txBody>
      </p:sp>
      <p:sp>
        <p:nvSpPr>
          <p:cNvPr id="46" name="45 Rectángulo redondeado"/>
          <p:cNvSpPr/>
          <p:nvPr/>
        </p:nvSpPr>
        <p:spPr>
          <a:xfrm>
            <a:off x="3813833" y="798922"/>
            <a:ext cx="4693468" cy="432048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600" b="1" dirty="0">
                <a:solidFill>
                  <a:prstClr val="black"/>
                </a:solidFill>
                <a:ea typeface="Times New Roman" panose="02020603050405020304" pitchFamily="18" charset="0"/>
              </a:rPr>
              <a:t>making things</a:t>
            </a:r>
          </a:p>
        </p:txBody>
      </p:sp>
      <p:sp>
        <p:nvSpPr>
          <p:cNvPr id="10" name="9 Rectángulo"/>
          <p:cNvSpPr/>
          <p:nvPr/>
        </p:nvSpPr>
        <p:spPr>
          <a:xfrm>
            <a:off x="5494875" y="2928042"/>
            <a:ext cx="1426074" cy="1261382"/>
          </a:xfrm>
          <a:prstGeom prst="rect">
            <a:avLst/>
          </a:prstGeom>
          <a:solidFill>
            <a:srgbClr val="FFFF00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10 Rectángulo"/>
          <p:cNvSpPr/>
          <p:nvPr/>
        </p:nvSpPr>
        <p:spPr>
          <a:xfrm>
            <a:off x="6952434" y="4215743"/>
            <a:ext cx="1440160" cy="1308332"/>
          </a:xfrm>
          <a:prstGeom prst="rect">
            <a:avLst/>
          </a:prstGeom>
          <a:solidFill>
            <a:srgbClr val="33CC33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11 Rectángulo"/>
          <p:cNvSpPr/>
          <p:nvPr/>
        </p:nvSpPr>
        <p:spPr>
          <a:xfrm>
            <a:off x="4011276" y="2893280"/>
            <a:ext cx="1440160" cy="1296144"/>
          </a:xfrm>
          <a:prstGeom prst="rect">
            <a:avLst/>
          </a:prstGeom>
          <a:solidFill>
            <a:srgbClr val="FF66FF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12 Rectángulo"/>
          <p:cNvSpPr/>
          <p:nvPr/>
        </p:nvSpPr>
        <p:spPr>
          <a:xfrm>
            <a:off x="5434102" y="1628113"/>
            <a:ext cx="1440557" cy="1261382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13 Rectángulo"/>
          <p:cNvSpPr/>
          <p:nvPr/>
        </p:nvSpPr>
        <p:spPr>
          <a:xfrm>
            <a:off x="4024551" y="1613099"/>
            <a:ext cx="1440160" cy="1308333"/>
          </a:xfrm>
          <a:prstGeom prst="rect">
            <a:avLst/>
          </a:prstGeom>
          <a:solidFill>
            <a:srgbClr val="996600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14 Rectángulo"/>
          <p:cNvSpPr/>
          <p:nvPr/>
        </p:nvSpPr>
        <p:spPr>
          <a:xfrm>
            <a:off x="4011276" y="4201613"/>
            <a:ext cx="1440160" cy="1296144"/>
          </a:xfrm>
          <a:prstGeom prst="rect">
            <a:avLst/>
          </a:prstGeom>
          <a:solidFill>
            <a:srgbClr val="9900CC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15 Rectángulo"/>
          <p:cNvSpPr/>
          <p:nvPr/>
        </p:nvSpPr>
        <p:spPr>
          <a:xfrm>
            <a:off x="6962394" y="2928042"/>
            <a:ext cx="1440557" cy="1261382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16 Rectángulo"/>
          <p:cNvSpPr/>
          <p:nvPr/>
        </p:nvSpPr>
        <p:spPr>
          <a:xfrm>
            <a:off x="6925146" y="1598185"/>
            <a:ext cx="1440557" cy="1296358"/>
          </a:xfrm>
          <a:prstGeom prst="rect">
            <a:avLst/>
          </a:prstGeom>
          <a:solidFill>
            <a:srgbClr val="0033CC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17 Rectángulo"/>
          <p:cNvSpPr/>
          <p:nvPr/>
        </p:nvSpPr>
        <p:spPr>
          <a:xfrm>
            <a:off x="5480789" y="4222923"/>
            <a:ext cx="1440160" cy="1302832"/>
          </a:xfrm>
          <a:prstGeom prst="rect">
            <a:avLst/>
          </a:prstGeom>
          <a:solidFill>
            <a:srgbClr val="00B0F0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8" name="Picture 4" descr="https://gcps.desire2learn.com/d2l/lor/viewer/viewFile.d2lfile/6605/5679/boy_thinking.pn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51295" y="1550502"/>
            <a:ext cx="1490344" cy="4027958"/>
          </a:xfrm>
          <a:prstGeom prst="rect">
            <a:avLst/>
          </a:prstGeom>
          <a:noFill/>
          <a:effectLst>
            <a:reflection blurRad="6350" stA="52000" endA="300" endPos="35000" dir="5400000" sy="-100000" algn="bl" rotWithShape="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38 Rectángulo redondeado"/>
          <p:cNvSpPr/>
          <p:nvPr/>
        </p:nvSpPr>
        <p:spPr>
          <a:xfrm>
            <a:off x="9120336" y="4788743"/>
            <a:ext cx="1008112" cy="576064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_tradnl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CHECK</a:t>
            </a:r>
            <a:endParaRPr lang="es-E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7" name="36 Rectángulo redondeado"/>
          <p:cNvSpPr>
            <a:spLocks noChangeArrowheads="1"/>
          </p:cNvSpPr>
          <p:nvPr/>
        </p:nvSpPr>
        <p:spPr bwMode="auto">
          <a:xfrm rot="5400000">
            <a:off x="7937589" y="2534449"/>
            <a:ext cx="3386668" cy="500063"/>
          </a:xfrm>
          <a:prstGeom prst="roundRect">
            <a:avLst>
              <a:gd name="adj" fmla="val 32858"/>
            </a:avLst>
          </a:prstGeom>
          <a:solidFill>
            <a:schemeClr val="tx1">
              <a:lumMod val="65000"/>
            </a:schemeClr>
          </a:solidFill>
          <a:ln w="38100" algn="ctr">
            <a:solidFill>
              <a:schemeClr val="tx1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/>
          <a:lstStyle/>
          <a:p>
            <a:endParaRPr lang="es-ES" altLang="es-ES"/>
          </a:p>
        </p:txBody>
      </p:sp>
      <p:sp>
        <p:nvSpPr>
          <p:cNvPr id="40" name="Rectangle 94"/>
          <p:cNvSpPr>
            <a:spLocks noChangeArrowheads="1"/>
          </p:cNvSpPr>
          <p:nvPr/>
        </p:nvSpPr>
        <p:spPr bwMode="auto">
          <a:xfrm rot="16200000">
            <a:off x="8073131" y="2669049"/>
            <a:ext cx="3102525" cy="231595"/>
          </a:xfrm>
          <a:prstGeom prst="roundRect">
            <a:avLst>
              <a:gd name="adj" fmla="val 41344"/>
            </a:avLst>
          </a:prstGeom>
          <a:solidFill>
            <a:schemeClr val="bg1"/>
          </a:solidFill>
          <a:ln w="38100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none" anchor="ctr"/>
          <a:lstStyle/>
          <a:p>
            <a:endParaRPr lang="es-ES" altLang="es-ES"/>
          </a:p>
        </p:txBody>
      </p:sp>
      <p:sp>
        <p:nvSpPr>
          <p:cNvPr id="42" name="Rectangle 93"/>
          <p:cNvSpPr>
            <a:spLocks noChangeArrowheads="1"/>
          </p:cNvSpPr>
          <p:nvPr/>
        </p:nvSpPr>
        <p:spPr bwMode="auto">
          <a:xfrm rot="5400000">
            <a:off x="8081602" y="2692847"/>
            <a:ext cx="3085580" cy="200943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rgbClr val="FF3300"/>
              </a:gs>
              <a:gs pos="33000">
                <a:srgbClr val="FFFF00"/>
              </a:gs>
              <a:gs pos="60000">
                <a:srgbClr val="FF9900"/>
              </a:gs>
              <a:gs pos="100000">
                <a:srgbClr val="FF3300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/>
          <a:lstStyle/>
          <a:p>
            <a:endParaRPr lang="es-ES" altLang="es-ES"/>
          </a:p>
        </p:txBody>
      </p:sp>
      <p:sp>
        <p:nvSpPr>
          <p:cNvPr id="43" name="42 CuadroTexto"/>
          <p:cNvSpPr txBox="1"/>
          <p:nvPr/>
        </p:nvSpPr>
        <p:spPr>
          <a:xfrm>
            <a:off x="9465157" y="1488929"/>
            <a:ext cx="346933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ES_tradnl" sz="1600" b="1" dirty="0">
                <a:solidFill>
                  <a:srgbClr val="FF0000"/>
                </a:solidFill>
                <a:latin typeface="Arial" charset="0"/>
              </a:rPr>
              <a:t>T</a:t>
            </a:r>
          </a:p>
          <a:p>
            <a:pPr algn="ctr">
              <a:defRPr/>
            </a:pPr>
            <a:r>
              <a:rPr lang="es-ES_tradnl" sz="1600" b="1" dirty="0">
                <a:solidFill>
                  <a:srgbClr val="FF0000"/>
                </a:solidFill>
                <a:latin typeface="Arial" charset="0"/>
              </a:rPr>
              <a:t>I</a:t>
            </a:r>
          </a:p>
          <a:p>
            <a:pPr algn="ctr">
              <a:defRPr/>
            </a:pPr>
            <a:r>
              <a:rPr lang="es-ES_tradnl" sz="1600" b="1" dirty="0">
                <a:solidFill>
                  <a:srgbClr val="FF0000"/>
                </a:solidFill>
                <a:latin typeface="Arial" charset="0"/>
              </a:rPr>
              <a:t>M</a:t>
            </a:r>
          </a:p>
          <a:p>
            <a:pPr algn="ctr">
              <a:defRPr/>
            </a:pPr>
            <a:r>
              <a:rPr lang="es-ES_tradnl" sz="1600" b="1" dirty="0">
                <a:solidFill>
                  <a:srgbClr val="FF0000"/>
                </a:solidFill>
                <a:latin typeface="Arial" charset="0"/>
              </a:rPr>
              <a:t>E</a:t>
            </a:r>
          </a:p>
          <a:p>
            <a:pPr algn="ctr">
              <a:defRPr/>
            </a:pPr>
            <a:endParaRPr lang="es-ES_tradnl" sz="1600" b="1" dirty="0">
              <a:solidFill>
                <a:srgbClr val="FF0000"/>
              </a:solidFill>
              <a:latin typeface="Arial" charset="0"/>
            </a:endParaRPr>
          </a:p>
          <a:p>
            <a:pPr algn="ctr">
              <a:defRPr/>
            </a:pPr>
            <a:r>
              <a:rPr lang="es-ES_tradnl" sz="1600" b="1" dirty="0">
                <a:solidFill>
                  <a:srgbClr val="FF0000"/>
                </a:solidFill>
                <a:latin typeface="Arial" charset="0"/>
              </a:rPr>
              <a:t>I</a:t>
            </a:r>
          </a:p>
          <a:p>
            <a:pPr algn="ctr">
              <a:defRPr/>
            </a:pPr>
            <a:r>
              <a:rPr lang="es-ES_tradnl" sz="1600" b="1" dirty="0">
                <a:solidFill>
                  <a:srgbClr val="FF0000"/>
                </a:solidFill>
                <a:latin typeface="Arial" charset="0"/>
              </a:rPr>
              <a:t>S</a:t>
            </a:r>
          </a:p>
          <a:p>
            <a:pPr algn="ctr">
              <a:defRPr/>
            </a:pPr>
            <a:r>
              <a:rPr lang="es-ES_tradnl" sz="1600" b="1" dirty="0">
                <a:solidFill>
                  <a:srgbClr val="FF0000"/>
                </a:solidFill>
                <a:latin typeface="Arial" charset="0"/>
              </a:rPr>
              <a:t> U</a:t>
            </a:r>
          </a:p>
          <a:p>
            <a:pPr algn="ctr">
              <a:defRPr/>
            </a:pPr>
            <a:r>
              <a:rPr lang="es-ES_tradnl" sz="1600" b="1" dirty="0">
                <a:solidFill>
                  <a:srgbClr val="FF0000"/>
                </a:solidFill>
                <a:latin typeface="Arial" charset="0"/>
              </a:rPr>
              <a:t>P</a:t>
            </a:r>
            <a:endParaRPr lang="es-ES" sz="1600" b="1" dirty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2" name="1 Flecha derecha">
            <a:hlinkClick r:id="" action="ppaction://hlinkshowjump?jump=nextslide"/>
          </p:cNvPr>
          <p:cNvSpPr/>
          <p:nvPr/>
        </p:nvSpPr>
        <p:spPr>
          <a:xfrm>
            <a:off x="9120336" y="5578460"/>
            <a:ext cx="1008112" cy="730860"/>
          </a:xfrm>
          <a:prstGeom prst="rightArrow">
            <a:avLst>
              <a:gd name="adj1" fmla="val 63901"/>
              <a:gd name="adj2" fmla="val 50000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_tradnl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NEXT</a:t>
            </a:r>
            <a:endParaRPr lang="es-ES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44" name="43 CuadroTexto"/>
          <p:cNvSpPr txBox="1"/>
          <p:nvPr/>
        </p:nvSpPr>
        <p:spPr>
          <a:xfrm>
            <a:off x="3287688" y="5943890"/>
            <a:ext cx="57606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Click</a:t>
            </a:r>
            <a:r>
              <a:rPr lang="es-ES_tradn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</a:t>
            </a:r>
            <a:r>
              <a:rPr lang="es-ES_tradn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</a:t>
            </a:r>
            <a:r>
              <a:rPr lang="es-ES_tradn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colored</a:t>
            </a:r>
            <a:r>
              <a:rPr lang="es-ES_tradn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boxes to </a:t>
            </a:r>
            <a:r>
              <a:rPr lang="es-ES_tradnl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turn</a:t>
            </a:r>
            <a:r>
              <a:rPr lang="es-ES_tradn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them</a:t>
            </a:r>
            <a:r>
              <a:rPr lang="es-ES_tradn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around</a:t>
            </a:r>
            <a:endPara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3" descr="A close-up of a butterfly craft&#10;&#10;Description automatically generated">
            <a:extLst>
              <a:ext uri="{FF2B5EF4-FFF2-40B4-BE49-F238E27FC236}">
                <a16:creationId xmlns:a16="http://schemas.microsoft.com/office/drawing/2014/main" xmlns="" id="{7F6DF7D8-CB0A-82AC-5C37-B0C814AE89D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6955" t="20051" r="7379" b="934"/>
          <a:stretch/>
        </p:blipFill>
        <p:spPr>
          <a:xfrm>
            <a:off x="4208414" y="1806857"/>
            <a:ext cx="3945083" cy="3557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29273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6" dur="5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c_ta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000"/>
                            </p:stCondLst>
                            <p:childTnLst>
                              <p:par>
                                <p:cTn id="9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</p:childTnLst>
        </p:cTn>
      </p:par>
    </p:tnLst>
    <p:bldLst>
      <p:bldP spid="46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42" grpId="0" animBg="1"/>
      <p:bldP spid="43" grpId="0"/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35 Rectángulo redondeado"/>
          <p:cNvSpPr/>
          <p:nvPr/>
        </p:nvSpPr>
        <p:spPr>
          <a:xfrm>
            <a:off x="3876700" y="1537741"/>
            <a:ext cx="4608512" cy="4176463"/>
          </a:xfrm>
          <a:prstGeom prst="roundRect">
            <a:avLst>
              <a:gd name="adj" fmla="val 3730"/>
            </a:avLst>
          </a:prstGeom>
          <a:solidFill>
            <a:schemeClr val="bg1"/>
          </a:solidFill>
          <a:ln w="76200">
            <a:solidFill>
              <a:srgbClr val="00FFFF"/>
            </a:solidFill>
          </a:ln>
          <a:effectLst>
            <a:reflection blurRad="24130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5" name="Picture 4" descr="A cartoon of a child and child&#10;&#10;Description automatically generated">
            <a:extLst>
              <a:ext uri="{FF2B5EF4-FFF2-40B4-BE49-F238E27FC236}">
                <a16:creationId xmlns:a16="http://schemas.microsoft.com/office/drawing/2014/main" xmlns="" id="{AED385F5-510A-5AB6-4D04-CF7D848835E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750" t="18497" r="8943"/>
          <a:stretch/>
        </p:blipFill>
        <p:spPr>
          <a:xfrm>
            <a:off x="4312735" y="1827120"/>
            <a:ext cx="3882251" cy="3402767"/>
          </a:xfrm>
          <a:prstGeom prst="roundRect">
            <a:avLst/>
          </a:prstGeom>
        </p:spPr>
      </p:pic>
      <p:sp>
        <p:nvSpPr>
          <p:cNvPr id="45" name="44 Rectángulo redondeado"/>
          <p:cNvSpPr/>
          <p:nvPr/>
        </p:nvSpPr>
        <p:spPr>
          <a:xfrm>
            <a:off x="3791744" y="798922"/>
            <a:ext cx="4693468" cy="432048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000" b="1" dirty="0" err="1">
                <a:solidFill>
                  <a:schemeClr val="tx1"/>
                </a:solidFill>
              </a:rPr>
              <a:t>What</a:t>
            </a:r>
            <a:r>
              <a:rPr lang="es-ES_tradnl" sz="2000" b="1" dirty="0">
                <a:solidFill>
                  <a:schemeClr val="tx1"/>
                </a:solidFill>
              </a:rPr>
              <a:t> </a:t>
            </a:r>
            <a:r>
              <a:rPr lang="es-ES_tradnl" sz="2000" b="1" dirty="0" err="1">
                <a:solidFill>
                  <a:schemeClr val="tx1"/>
                </a:solidFill>
              </a:rPr>
              <a:t>is</a:t>
            </a:r>
            <a:r>
              <a:rPr lang="es-ES_tradnl" sz="2000" b="1" dirty="0">
                <a:solidFill>
                  <a:schemeClr val="tx1"/>
                </a:solidFill>
              </a:rPr>
              <a:t> </a:t>
            </a:r>
            <a:r>
              <a:rPr lang="es-ES_tradnl" sz="2000" b="1" dirty="0" err="1">
                <a:solidFill>
                  <a:schemeClr val="tx1"/>
                </a:solidFill>
              </a:rPr>
              <a:t>it</a:t>
            </a:r>
            <a:r>
              <a:rPr lang="es-ES_tradnl" sz="2000" b="1" dirty="0">
                <a:solidFill>
                  <a:schemeClr val="tx1"/>
                </a:solidFill>
              </a:rPr>
              <a:t>?</a:t>
            </a:r>
            <a:endParaRPr lang="es-ES" sz="2000" b="1" dirty="0">
              <a:solidFill>
                <a:schemeClr val="tx1"/>
              </a:solidFill>
            </a:endParaRPr>
          </a:p>
        </p:txBody>
      </p:sp>
      <p:sp>
        <p:nvSpPr>
          <p:cNvPr id="46" name="45 Rectángulo redondeado"/>
          <p:cNvSpPr/>
          <p:nvPr/>
        </p:nvSpPr>
        <p:spPr>
          <a:xfrm>
            <a:off x="3813833" y="798922"/>
            <a:ext cx="4693468" cy="432048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600" b="1" dirty="0">
                <a:solidFill>
                  <a:prstClr val="black"/>
                </a:solidFill>
                <a:ea typeface="Times New Roman" panose="02020603050405020304" pitchFamily="18" charset="0"/>
              </a:rPr>
              <a:t>learning languages</a:t>
            </a:r>
            <a:endParaRPr lang="x-none" sz="3600" b="1" dirty="0">
              <a:solidFill>
                <a:prstClr val="black"/>
              </a:solidFill>
            </a:endParaRPr>
          </a:p>
        </p:txBody>
      </p:sp>
      <p:sp>
        <p:nvSpPr>
          <p:cNvPr id="10" name="9 Rectángulo"/>
          <p:cNvSpPr/>
          <p:nvPr/>
        </p:nvSpPr>
        <p:spPr>
          <a:xfrm>
            <a:off x="5494875" y="2928042"/>
            <a:ext cx="1426074" cy="1261382"/>
          </a:xfrm>
          <a:prstGeom prst="rect">
            <a:avLst/>
          </a:prstGeom>
          <a:solidFill>
            <a:srgbClr val="FFFF00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10 Rectángulo"/>
          <p:cNvSpPr/>
          <p:nvPr/>
        </p:nvSpPr>
        <p:spPr>
          <a:xfrm>
            <a:off x="6952434" y="4215743"/>
            <a:ext cx="1440160" cy="1308332"/>
          </a:xfrm>
          <a:prstGeom prst="rect">
            <a:avLst/>
          </a:prstGeom>
          <a:solidFill>
            <a:srgbClr val="33CC33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11 Rectángulo"/>
          <p:cNvSpPr/>
          <p:nvPr/>
        </p:nvSpPr>
        <p:spPr>
          <a:xfrm>
            <a:off x="4011276" y="2893280"/>
            <a:ext cx="1440160" cy="1296144"/>
          </a:xfrm>
          <a:prstGeom prst="rect">
            <a:avLst/>
          </a:prstGeom>
          <a:solidFill>
            <a:srgbClr val="FF66FF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12 Rectángulo"/>
          <p:cNvSpPr/>
          <p:nvPr/>
        </p:nvSpPr>
        <p:spPr>
          <a:xfrm>
            <a:off x="5434102" y="1628113"/>
            <a:ext cx="1440557" cy="1261382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13 Rectángulo"/>
          <p:cNvSpPr/>
          <p:nvPr/>
        </p:nvSpPr>
        <p:spPr>
          <a:xfrm>
            <a:off x="3986280" y="1625912"/>
            <a:ext cx="1440160" cy="1308333"/>
          </a:xfrm>
          <a:prstGeom prst="rect">
            <a:avLst/>
          </a:prstGeom>
          <a:solidFill>
            <a:srgbClr val="996600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14 Rectángulo"/>
          <p:cNvSpPr/>
          <p:nvPr/>
        </p:nvSpPr>
        <p:spPr>
          <a:xfrm>
            <a:off x="4011276" y="4201613"/>
            <a:ext cx="1440160" cy="1296144"/>
          </a:xfrm>
          <a:prstGeom prst="rect">
            <a:avLst/>
          </a:prstGeom>
          <a:solidFill>
            <a:srgbClr val="9900CC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15 Rectángulo"/>
          <p:cNvSpPr/>
          <p:nvPr/>
        </p:nvSpPr>
        <p:spPr>
          <a:xfrm>
            <a:off x="6962394" y="2928042"/>
            <a:ext cx="1440557" cy="1261382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16 Rectángulo"/>
          <p:cNvSpPr/>
          <p:nvPr/>
        </p:nvSpPr>
        <p:spPr>
          <a:xfrm>
            <a:off x="6925146" y="1598185"/>
            <a:ext cx="1440557" cy="1296358"/>
          </a:xfrm>
          <a:prstGeom prst="rect">
            <a:avLst/>
          </a:prstGeom>
          <a:solidFill>
            <a:srgbClr val="0033CC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17 Rectángulo"/>
          <p:cNvSpPr/>
          <p:nvPr/>
        </p:nvSpPr>
        <p:spPr>
          <a:xfrm>
            <a:off x="5480789" y="4222923"/>
            <a:ext cx="1440160" cy="1302832"/>
          </a:xfrm>
          <a:prstGeom prst="rect">
            <a:avLst/>
          </a:prstGeom>
          <a:solidFill>
            <a:srgbClr val="00B0F0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8" name="Picture 4" descr="https://gcps.desire2learn.com/d2l/lor/viewer/viewFile.d2lfile/6605/5679/boy_thinking.pn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79092" y="1775689"/>
            <a:ext cx="1490344" cy="4027958"/>
          </a:xfrm>
          <a:prstGeom prst="rect">
            <a:avLst/>
          </a:prstGeom>
          <a:noFill/>
          <a:effectLst>
            <a:reflection blurRad="6350" stA="52000" endA="300" endPos="35000" dir="5400000" sy="-100000" algn="bl" rotWithShape="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38 Rectángulo redondeado"/>
          <p:cNvSpPr/>
          <p:nvPr/>
        </p:nvSpPr>
        <p:spPr>
          <a:xfrm>
            <a:off x="9120336" y="4788743"/>
            <a:ext cx="1008112" cy="576064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_tradnl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CHECK</a:t>
            </a:r>
            <a:endParaRPr lang="es-E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7" name="36 Rectángulo redondeado"/>
          <p:cNvSpPr>
            <a:spLocks noChangeArrowheads="1"/>
          </p:cNvSpPr>
          <p:nvPr/>
        </p:nvSpPr>
        <p:spPr bwMode="auto">
          <a:xfrm rot="5400000">
            <a:off x="7937589" y="2534449"/>
            <a:ext cx="3386668" cy="500063"/>
          </a:xfrm>
          <a:prstGeom prst="roundRect">
            <a:avLst>
              <a:gd name="adj" fmla="val 32858"/>
            </a:avLst>
          </a:prstGeom>
          <a:solidFill>
            <a:schemeClr val="tx1">
              <a:lumMod val="65000"/>
            </a:schemeClr>
          </a:solidFill>
          <a:ln w="38100" algn="ctr">
            <a:solidFill>
              <a:schemeClr val="tx1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/>
          <a:lstStyle/>
          <a:p>
            <a:endParaRPr lang="es-ES" altLang="es-ES"/>
          </a:p>
        </p:txBody>
      </p:sp>
      <p:sp>
        <p:nvSpPr>
          <p:cNvPr id="40" name="Rectangle 94"/>
          <p:cNvSpPr>
            <a:spLocks noChangeArrowheads="1"/>
          </p:cNvSpPr>
          <p:nvPr/>
        </p:nvSpPr>
        <p:spPr bwMode="auto">
          <a:xfrm rot="16200000">
            <a:off x="8073131" y="2669049"/>
            <a:ext cx="3102525" cy="231595"/>
          </a:xfrm>
          <a:prstGeom prst="roundRect">
            <a:avLst>
              <a:gd name="adj" fmla="val 41344"/>
            </a:avLst>
          </a:prstGeom>
          <a:solidFill>
            <a:schemeClr val="bg1"/>
          </a:solidFill>
          <a:ln w="38100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none" anchor="ctr"/>
          <a:lstStyle/>
          <a:p>
            <a:endParaRPr lang="es-ES" altLang="es-ES"/>
          </a:p>
        </p:txBody>
      </p:sp>
      <p:sp>
        <p:nvSpPr>
          <p:cNvPr id="42" name="Rectangle 93"/>
          <p:cNvSpPr>
            <a:spLocks noChangeArrowheads="1"/>
          </p:cNvSpPr>
          <p:nvPr/>
        </p:nvSpPr>
        <p:spPr bwMode="auto">
          <a:xfrm rot="5400000">
            <a:off x="8081602" y="2692847"/>
            <a:ext cx="3085580" cy="200943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rgbClr val="FF3300"/>
              </a:gs>
              <a:gs pos="33000">
                <a:srgbClr val="FFFF00"/>
              </a:gs>
              <a:gs pos="60000">
                <a:srgbClr val="FF9900"/>
              </a:gs>
              <a:gs pos="100000">
                <a:srgbClr val="FF3300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/>
          <a:lstStyle/>
          <a:p>
            <a:endParaRPr lang="es-ES" altLang="es-ES"/>
          </a:p>
        </p:txBody>
      </p:sp>
      <p:sp>
        <p:nvSpPr>
          <p:cNvPr id="43" name="42 CuadroTexto"/>
          <p:cNvSpPr txBox="1"/>
          <p:nvPr/>
        </p:nvSpPr>
        <p:spPr>
          <a:xfrm>
            <a:off x="9465157" y="1488929"/>
            <a:ext cx="346933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ES_tradnl" sz="1600" b="1" dirty="0">
                <a:solidFill>
                  <a:srgbClr val="FF0000"/>
                </a:solidFill>
                <a:latin typeface="Arial" charset="0"/>
              </a:rPr>
              <a:t>T</a:t>
            </a:r>
          </a:p>
          <a:p>
            <a:pPr algn="ctr">
              <a:defRPr/>
            </a:pPr>
            <a:r>
              <a:rPr lang="es-ES_tradnl" sz="1600" b="1" dirty="0">
                <a:solidFill>
                  <a:srgbClr val="FF0000"/>
                </a:solidFill>
                <a:latin typeface="Arial" charset="0"/>
              </a:rPr>
              <a:t>I</a:t>
            </a:r>
          </a:p>
          <a:p>
            <a:pPr algn="ctr">
              <a:defRPr/>
            </a:pPr>
            <a:r>
              <a:rPr lang="es-ES_tradnl" sz="1600" b="1" dirty="0">
                <a:solidFill>
                  <a:srgbClr val="FF0000"/>
                </a:solidFill>
                <a:latin typeface="Arial" charset="0"/>
              </a:rPr>
              <a:t>M</a:t>
            </a:r>
          </a:p>
          <a:p>
            <a:pPr algn="ctr">
              <a:defRPr/>
            </a:pPr>
            <a:r>
              <a:rPr lang="es-ES_tradnl" sz="1600" b="1" dirty="0">
                <a:solidFill>
                  <a:srgbClr val="FF0000"/>
                </a:solidFill>
                <a:latin typeface="Arial" charset="0"/>
              </a:rPr>
              <a:t>E</a:t>
            </a:r>
          </a:p>
          <a:p>
            <a:pPr algn="ctr">
              <a:defRPr/>
            </a:pPr>
            <a:endParaRPr lang="es-ES_tradnl" sz="1600" b="1" dirty="0">
              <a:solidFill>
                <a:srgbClr val="FF0000"/>
              </a:solidFill>
              <a:latin typeface="Arial" charset="0"/>
            </a:endParaRPr>
          </a:p>
          <a:p>
            <a:pPr algn="ctr">
              <a:defRPr/>
            </a:pPr>
            <a:r>
              <a:rPr lang="es-ES_tradnl" sz="1600" b="1" dirty="0">
                <a:solidFill>
                  <a:srgbClr val="FF0000"/>
                </a:solidFill>
                <a:latin typeface="Arial" charset="0"/>
              </a:rPr>
              <a:t>I</a:t>
            </a:r>
          </a:p>
          <a:p>
            <a:pPr algn="ctr">
              <a:defRPr/>
            </a:pPr>
            <a:r>
              <a:rPr lang="es-ES_tradnl" sz="1600" b="1" dirty="0">
                <a:solidFill>
                  <a:srgbClr val="FF0000"/>
                </a:solidFill>
                <a:latin typeface="Arial" charset="0"/>
              </a:rPr>
              <a:t>S</a:t>
            </a:r>
          </a:p>
          <a:p>
            <a:pPr algn="ctr">
              <a:defRPr/>
            </a:pPr>
            <a:r>
              <a:rPr lang="es-ES_tradnl" sz="1600" b="1" dirty="0">
                <a:solidFill>
                  <a:srgbClr val="FF0000"/>
                </a:solidFill>
                <a:latin typeface="Arial" charset="0"/>
              </a:rPr>
              <a:t> U</a:t>
            </a:r>
          </a:p>
          <a:p>
            <a:pPr algn="ctr">
              <a:defRPr/>
            </a:pPr>
            <a:r>
              <a:rPr lang="es-ES_tradnl" sz="1600" b="1" dirty="0">
                <a:solidFill>
                  <a:srgbClr val="FF0000"/>
                </a:solidFill>
                <a:latin typeface="Arial" charset="0"/>
              </a:rPr>
              <a:t>P</a:t>
            </a:r>
            <a:endParaRPr lang="es-ES" sz="1600" b="1" dirty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2" name="1 Flecha derecha">
            <a:hlinkClick r:id="" action="ppaction://hlinkshowjump?jump=nextslide"/>
          </p:cNvPr>
          <p:cNvSpPr/>
          <p:nvPr/>
        </p:nvSpPr>
        <p:spPr>
          <a:xfrm>
            <a:off x="9120336" y="5578460"/>
            <a:ext cx="1008112" cy="730860"/>
          </a:xfrm>
          <a:prstGeom prst="rightArrow">
            <a:avLst>
              <a:gd name="adj1" fmla="val 63901"/>
              <a:gd name="adj2" fmla="val 50000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_tradnl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NEXT</a:t>
            </a:r>
            <a:endParaRPr lang="es-ES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44" name="43 CuadroTexto"/>
          <p:cNvSpPr txBox="1"/>
          <p:nvPr/>
        </p:nvSpPr>
        <p:spPr>
          <a:xfrm>
            <a:off x="3287688" y="5943890"/>
            <a:ext cx="57606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Click</a:t>
            </a:r>
            <a:r>
              <a:rPr lang="es-ES_tradn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</a:t>
            </a:r>
            <a:r>
              <a:rPr lang="es-ES_tradn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</a:t>
            </a:r>
            <a:r>
              <a:rPr lang="es-ES_tradn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coloured</a:t>
            </a:r>
            <a:r>
              <a:rPr lang="es-ES_tradn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boxes to </a:t>
            </a:r>
            <a:r>
              <a:rPr lang="es-ES_tradnl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turn</a:t>
            </a:r>
            <a:r>
              <a:rPr lang="es-ES_tradn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them</a:t>
            </a:r>
            <a:r>
              <a:rPr lang="es-ES_tradn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around</a:t>
            </a:r>
            <a:endPara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Picture 5" descr="A cartoon of a child and child&#10;&#10;Description automatically generated">
            <a:extLst>
              <a:ext uri="{FF2B5EF4-FFF2-40B4-BE49-F238E27FC236}">
                <a16:creationId xmlns:a16="http://schemas.microsoft.com/office/drawing/2014/main" xmlns="" id="{DD32E945-7CB5-3ADC-B27C-7CE2097DD4F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750" t="18497" r="8943"/>
          <a:stretch/>
        </p:blipFill>
        <p:spPr>
          <a:xfrm>
            <a:off x="4312735" y="1844171"/>
            <a:ext cx="3882251" cy="3402767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20817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6" dur="5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c_ta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000"/>
                            </p:stCondLst>
                            <p:childTnLst>
                              <p:par>
                                <p:cTn id="9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500"/>
                            </p:stCondLst>
                            <p:childTnLst>
                              <p:par>
                                <p:cTn id="9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</p:childTnLst>
        </p:cTn>
      </p:par>
    </p:tnLst>
    <p:bldLst>
      <p:bldP spid="46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42" grpId="0" animBg="1"/>
      <p:bldP spid="43" grpId="0"/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35 Rectángulo redondeado"/>
          <p:cNvSpPr/>
          <p:nvPr/>
        </p:nvSpPr>
        <p:spPr>
          <a:xfrm>
            <a:off x="3876700" y="1537741"/>
            <a:ext cx="4608512" cy="4176463"/>
          </a:xfrm>
          <a:prstGeom prst="roundRect">
            <a:avLst>
              <a:gd name="adj" fmla="val 3730"/>
            </a:avLst>
          </a:prstGeom>
          <a:solidFill>
            <a:schemeClr val="bg1"/>
          </a:solidFill>
          <a:ln w="76200">
            <a:solidFill>
              <a:srgbClr val="00FFFF"/>
            </a:solidFill>
          </a:ln>
          <a:effectLst>
            <a:reflection blurRad="24130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5" name="Picture 4" descr="A close-up of a number&#10;&#10;Description automatically generated">
            <a:extLst>
              <a:ext uri="{FF2B5EF4-FFF2-40B4-BE49-F238E27FC236}">
                <a16:creationId xmlns:a16="http://schemas.microsoft.com/office/drawing/2014/main" xmlns="" id="{4E48B42C-0849-7FD2-9DA4-F65F91E33BE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621" t="28868" r="11678" b="13765"/>
          <a:stretch/>
        </p:blipFill>
        <p:spPr>
          <a:xfrm>
            <a:off x="4125088" y="2102370"/>
            <a:ext cx="4181292" cy="3127517"/>
          </a:xfrm>
          <a:prstGeom prst="rect">
            <a:avLst/>
          </a:prstGeom>
        </p:spPr>
      </p:pic>
      <p:sp>
        <p:nvSpPr>
          <p:cNvPr id="45" name="44 Rectángulo redondeado"/>
          <p:cNvSpPr/>
          <p:nvPr/>
        </p:nvSpPr>
        <p:spPr>
          <a:xfrm>
            <a:off x="3791744" y="798922"/>
            <a:ext cx="4693468" cy="432048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000" b="1" dirty="0" err="1">
                <a:solidFill>
                  <a:schemeClr val="tx1"/>
                </a:solidFill>
              </a:rPr>
              <a:t>What</a:t>
            </a:r>
            <a:r>
              <a:rPr lang="es-ES_tradnl" sz="2000" b="1" dirty="0">
                <a:solidFill>
                  <a:schemeClr val="tx1"/>
                </a:solidFill>
              </a:rPr>
              <a:t> </a:t>
            </a:r>
            <a:r>
              <a:rPr lang="es-ES_tradnl" sz="2000" b="1" dirty="0" err="1">
                <a:solidFill>
                  <a:schemeClr val="tx1"/>
                </a:solidFill>
              </a:rPr>
              <a:t>is</a:t>
            </a:r>
            <a:r>
              <a:rPr lang="es-ES_tradnl" sz="2000" b="1" dirty="0">
                <a:solidFill>
                  <a:schemeClr val="tx1"/>
                </a:solidFill>
              </a:rPr>
              <a:t> </a:t>
            </a:r>
            <a:r>
              <a:rPr lang="es-ES_tradnl" sz="2000" b="1" dirty="0" err="1">
                <a:solidFill>
                  <a:schemeClr val="tx1"/>
                </a:solidFill>
              </a:rPr>
              <a:t>it</a:t>
            </a:r>
            <a:r>
              <a:rPr lang="es-ES_tradnl" sz="2000" b="1" dirty="0">
                <a:solidFill>
                  <a:schemeClr val="tx1"/>
                </a:solidFill>
              </a:rPr>
              <a:t>?</a:t>
            </a:r>
            <a:endParaRPr lang="es-ES" sz="2000" b="1" dirty="0">
              <a:solidFill>
                <a:schemeClr val="tx1"/>
              </a:solidFill>
            </a:endParaRPr>
          </a:p>
        </p:txBody>
      </p:sp>
      <p:sp>
        <p:nvSpPr>
          <p:cNvPr id="46" name="45 Rectángulo redondeado"/>
          <p:cNvSpPr/>
          <p:nvPr/>
        </p:nvSpPr>
        <p:spPr>
          <a:xfrm>
            <a:off x="3813833" y="798922"/>
            <a:ext cx="4693468" cy="432048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600" b="1" dirty="0">
                <a:solidFill>
                  <a:prstClr val="black"/>
                </a:solidFill>
                <a:ea typeface="Times New Roman" panose="02020603050405020304" pitchFamily="18" charset="0"/>
              </a:rPr>
              <a:t>always</a:t>
            </a:r>
          </a:p>
        </p:txBody>
      </p:sp>
      <p:sp>
        <p:nvSpPr>
          <p:cNvPr id="10" name="9 Rectángulo"/>
          <p:cNvSpPr/>
          <p:nvPr/>
        </p:nvSpPr>
        <p:spPr>
          <a:xfrm>
            <a:off x="5494875" y="2928042"/>
            <a:ext cx="1426074" cy="1261382"/>
          </a:xfrm>
          <a:prstGeom prst="rect">
            <a:avLst/>
          </a:prstGeom>
          <a:solidFill>
            <a:srgbClr val="FFFF00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10 Rectángulo"/>
          <p:cNvSpPr/>
          <p:nvPr/>
        </p:nvSpPr>
        <p:spPr>
          <a:xfrm>
            <a:off x="6952434" y="4215743"/>
            <a:ext cx="1440160" cy="1308332"/>
          </a:xfrm>
          <a:prstGeom prst="rect">
            <a:avLst/>
          </a:prstGeom>
          <a:solidFill>
            <a:srgbClr val="33CC33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11 Rectángulo"/>
          <p:cNvSpPr/>
          <p:nvPr/>
        </p:nvSpPr>
        <p:spPr>
          <a:xfrm>
            <a:off x="4011276" y="2893280"/>
            <a:ext cx="1440160" cy="1296144"/>
          </a:xfrm>
          <a:prstGeom prst="rect">
            <a:avLst/>
          </a:prstGeom>
          <a:solidFill>
            <a:srgbClr val="FF66FF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12 Rectángulo"/>
          <p:cNvSpPr/>
          <p:nvPr/>
        </p:nvSpPr>
        <p:spPr>
          <a:xfrm>
            <a:off x="5434102" y="1628113"/>
            <a:ext cx="1440557" cy="1261382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13 Rectángulo"/>
          <p:cNvSpPr/>
          <p:nvPr/>
        </p:nvSpPr>
        <p:spPr>
          <a:xfrm>
            <a:off x="4026600" y="1628113"/>
            <a:ext cx="1440160" cy="1308333"/>
          </a:xfrm>
          <a:prstGeom prst="rect">
            <a:avLst/>
          </a:prstGeom>
          <a:solidFill>
            <a:srgbClr val="996600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14 Rectángulo"/>
          <p:cNvSpPr/>
          <p:nvPr/>
        </p:nvSpPr>
        <p:spPr>
          <a:xfrm>
            <a:off x="4011276" y="4201613"/>
            <a:ext cx="1440160" cy="1296144"/>
          </a:xfrm>
          <a:prstGeom prst="rect">
            <a:avLst/>
          </a:prstGeom>
          <a:solidFill>
            <a:srgbClr val="9900CC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15 Rectángulo"/>
          <p:cNvSpPr/>
          <p:nvPr/>
        </p:nvSpPr>
        <p:spPr>
          <a:xfrm>
            <a:off x="6962394" y="2928042"/>
            <a:ext cx="1440557" cy="1261382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16 Rectángulo"/>
          <p:cNvSpPr/>
          <p:nvPr/>
        </p:nvSpPr>
        <p:spPr>
          <a:xfrm>
            <a:off x="6925146" y="1598185"/>
            <a:ext cx="1440557" cy="1296358"/>
          </a:xfrm>
          <a:prstGeom prst="rect">
            <a:avLst/>
          </a:prstGeom>
          <a:solidFill>
            <a:srgbClr val="0033CC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17 Rectángulo"/>
          <p:cNvSpPr/>
          <p:nvPr/>
        </p:nvSpPr>
        <p:spPr>
          <a:xfrm>
            <a:off x="5480789" y="4222923"/>
            <a:ext cx="1440160" cy="1302832"/>
          </a:xfrm>
          <a:prstGeom prst="rect">
            <a:avLst/>
          </a:prstGeom>
          <a:solidFill>
            <a:srgbClr val="00B0F0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8" name="Picture 4" descr="https://gcps.desire2learn.com/d2l/lor/viewer/viewFile.d2lfile/6605/5679/boy_thinking.pn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95519" y="1628113"/>
            <a:ext cx="1490344" cy="4027958"/>
          </a:xfrm>
          <a:prstGeom prst="rect">
            <a:avLst/>
          </a:prstGeom>
          <a:noFill/>
          <a:effectLst>
            <a:reflection blurRad="6350" stA="52000" endA="300" endPos="35000" dir="5400000" sy="-100000" algn="bl" rotWithShape="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38 Rectángulo redondeado"/>
          <p:cNvSpPr/>
          <p:nvPr/>
        </p:nvSpPr>
        <p:spPr>
          <a:xfrm>
            <a:off x="9120336" y="4788743"/>
            <a:ext cx="1008112" cy="576064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_tradnl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CHECK</a:t>
            </a:r>
            <a:endParaRPr lang="es-E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7" name="36 Rectángulo redondeado"/>
          <p:cNvSpPr>
            <a:spLocks noChangeArrowheads="1"/>
          </p:cNvSpPr>
          <p:nvPr/>
        </p:nvSpPr>
        <p:spPr bwMode="auto">
          <a:xfrm rot="5400000">
            <a:off x="7937589" y="2534449"/>
            <a:ext cx="3386668" cy="500063"/>
          </a:xfrm>
          <a:prstGeom prst="roundRect">
            <a:avLst>
              <a:gd name="adj" fmla="val 32858"/>
            </a:avLst>
          </a:prstGeom>
          <a:solidFill>
            <a:schemeClr val="tx1">
              <a:lumMod val="65000"/>
            </a:schemeClr>
          </a:solidFill>
          <a:ln w="38100" algn="ctr">
            <a:solidFill>
              <a:schemeClr val="tx1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/>
          <a:lstStyle/>
          <a:p>
            <a:endParaRPr lang="es-ES" altLang="es-ES"/>
          </a:p>
        </p:txBody>
      </p:sp>
      <p:sp>
        <p:nvSpPr>
          <p:cNvPr id="40" name="Rectangle 94"/>
          <p:cNvSpPr>
            <a:spLocks noChangeArrowheads="1"/>
          </p:cNvSpPr>
          <p:nvPr/>
        </p:nvSpPr>
        <p:spPr bwMode="auto">
          <a:xfrm rot="16200000">
            <a:off x="8073131" y="2669049"/>
            <a:ext cx="3102525" cy="231595"/>
          </a:xfrm>
          <a:prstGeom prst="roundRect">
            <a:avLst>
              <a:gd name="adj" fmla="val 41344"/>
            </a:avLst>
          </a:prstGeom>
          <a:solidFill>
            <a:schemeClr val="bg1"/>
          </a:solidFill>
          <a:ln w="38100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none" anchor="ctr"/>
          <a:lstStyle/>
          <a:p>
            <a:endParaRPr lang="es-ES" altLang="es-ES"/>
          </a:p>
        </p:txBody>
      </p:sp>
      <p:sp>
        <p:nvSpPr>
          <p:cNvPr id="42" name="Rectangle 93"/>
          <p:cNvSpPr>
            <a:spLocks noChangeArrowheads="1"/>
          </p:cNvSpPr>
          <p:nvPr/>
        </p:nvSpPr>
        <p:spPr bwMode="auto">
          <a:xfrm rot="5400000">
            <a:off x="8081602" y="2692847"/>
            <a:ext cx="3085580" cy="200943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rgbClr val="FF3300"/>
              </a:gs>
              <a:gs pos="33000">
                <a:srgbClr val="FFFF00"/>
              </a:gs>
              <a:gs pos="60000">
                <a:srgbClr val="FF9900"/>
              </a:gs>
              <a:gs pos="100000">
                <a:srgbClr val="FF3300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/>
          <a:lstStyle/>
          <a:p>
            <a:endParaRPr lang="es-ES" altLang="es-ES"/>
          </a:p>
        </p:txBody>
      </p:sp>
      <p:sp>
        <p:nvSpPr>
          <p:cNvPr id="43" name="42 CuadroTexto"/>
          <p:cNvSpPr txBox="1"/>
          <p:nvPr/>
        </p:nvSpPr>
        <p:spPr>
          <a:xfrm>
            <a:off x="9465157" y="1488929"/>
            <a:ext cx="346933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ES_tradnl" sz="1600" b="1" dirty="0">
                <a:solidFill>
                  <a:srgbClr val="FF0000"/>
                </a:solidFill>
                <a:latin typeface="Arial" charset="0"/>
              </a:rPr>
              <a:t>T</a:t>
            </a:r>
          </a:p>
          <a:p>
            <a:pPr algn="ctr">
              <a:defRPr/>
            </a:pPr>
            <a:r>
              <a:rPr lang="es-ES_tradnl" sz="1600" b="1" dirty="0">
                <a:solidFill>
                  <a:srgbClr val="FF0000"/>
                </a:solidFill>
                <a:latin typeface="Arial" charset="0"/>
              </a:rPr>
              <a:t>I</a:t>
            </a:r>
          </a:p>
          <a:p>
            <a:pPr algn="ctr">
              <a:defRPr/>
            </a:pPr>
            <a:r>
              <a:rPr lang="es-ES_tradnl" sz="1600" b="1" dirty="0">
                <a:solidFill>
                  <a:srgbClr val="FF0000"/>
                </a:solidFill>
                <a:latin typeface="Arial" charset="0"/>
              </a:rPr>
              <a:t>M</a:t>
            </a:r>
          </a:p>
          <a:p>
            <a:pPr algn="ctr">
              <a:defRPr/>
            </a:pPr>
            <a:r>
              <a:rPr lang="es-ES_tradnl" sz="1600" b="1" dirty="0">
                <a:solidFill>
                  <a:srgbClr val="FF0000"/>
                </a:solidFill>
                <a:latin typeface="Arial" charset="0"/>
              </a:rPr>
              <a:t>E</a:t>
            </a:r>
          </a:p>
          <a:p>
            <a:pPr algn="ctr">
              <a:defRPr/>
            </a:pPr>
            <a:endParaRPr lang="es-ES_tradnl" sz="1600" b="1" dirty="0">
              <a:solidFill>
                <a:srgbClr val="FF0000"/>
              </a:solidFill>
              <a:latin typeface="Arial" charset="0"/>
            </a:endParaRPr>
          </a:p>
          <a:p>
            <a:pPr algn="ctr">
              <a:defRPr/>
            </a:pPr>
            <a:r>
              <a:rPr lang="es-ES_tradnl" sz="1600" b="1" dirty="0">
                <a:solidFill>
                  <a:srgbClr val="FF0000"/>
                </a:solidFill>
                <a:latin typeface="Arial" charset="0"/>
              </a:rPr>
              <a:t>I</a:t>
            </a:r>
          </a:p>
          <a:p>
            <a:pPr algn="ctr">
              <a:defRPr/>
            </a:pPr>
            <a:r>
              <a:rPr lang="es-ES_tradnl" sz="1600" b="1" dirty="0">
                <a:solidFill>
                  <a:srgbClr val="FF0000"/>
                </a:solidFill>
                <a:latin typeface="Arial" charset="0"/>
              </a:rPr>
              <a:t>S</a:t>
            </a:r>
          </a:p>
          <a:p>
            <a:pPr algn="ctr">
              <a:defRPr/>
            </a:pPr>
            <a:r>
              <a:rPr lang="es-ES_tradnl" sz="1600" b="1" dirty="0">
                <a:solidFill>
                  <a:srgbClr val="FF0000"/>
                </a:solidFill>
                <a:latin typeface="Arial" charset="0"/>
              </a:rPr>
              <a:t> U</a:t>
            </a:r>
          </a:p>
          <a:p>
            <a:pPr algn="ctr">
              <a:defRPr/>
            </a:pPr>
            <a:r>
              <a:rPr lang="es-ES_tradnl" sz="1600" b="1" dirty="0">
                <a:solidFill>
                  <a:srgbClr val="FF0000"/>
                </a:solidFill>
                <a:latin typeface="Arial" charset="0"/>
              </a:rPr>
              <a:t>P</a:t>
            </a:r>
            <a:endParaRPr lang="es-ES" sz="1600" b="1" dirty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2" name="1 Flecha derecha">
            <a:hlinkClick r:id="" action="ppaction://hlinkshowjump?jump=nextslide"/>
          </p:cNvPr>
          <p:cNvSpPr/>
          <p:nvPr/>
        </p:nvSpPr>
        <p:spPr>
          <a:xfrm>
            <a:off x="9120336" y="5578460"/>
            <a:ext cx="1008112" cy="730860"/>
          </a:xfrm>
          <a:prstGeom prst="rightArrow">
            <a:avLst>
              <a:gd name="adj1" fmla="val 63901"/>
              <a:gd name="adj2" fmla="val 50000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_tradnl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NEXT</a:t>
            </a:r>
            <a:endParaRPr lang="es-ES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44" name="43 CuadroTexto"/>
          <p:cNvSpPr txBox="1"/>
          <p:nvPr/>
        </p:nvSpPr>
        <p:spPr>
          <a:xfrm>
            <a:off x="3287688" y="5943890"/>
            <a:ext cx="57606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Click</a:t>
            </a:r>
            <a:r>
              <a:rPr lang="es-ES_tradn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</a:t>
            </a:r>
            <a:r>
              <a:rPr lang="es-ES_tradn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</a:t>
            </a:r>
            <a:r>
              <a:rPr lang="es-ES_tradn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colored</a:t>
            </a:r>
            <a:r>
              <a:rPr lang="es-ES_tradn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boxes to </a:t>
            </a:r>
            <a:r>
              <a:rPr lang="es-ES_tradnl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turn</a:t>
            </a:r>
            <a:r>
              <a:rPr lang="es-ES_tradn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them</a:t>
            </a:r>
            <a:r>
              <a:rPr lang="es-ES_tradn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around</a:t>
            </a:r>
            <a:endPara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Picture 5" descr="A close-up of a number&#10;&#10;Description automatically generated">
            <a:extLst>
              <a:ext uri="{FF2B5EF4-FFF2-40B4-BE49-F238E27FC236}">
                <a16:creationId xmlns:a16="http://schemas.microsoft.com/office/drawing/2014/main" xmlns="" id="{68F33C31-0D2A-FA71-E462-21347BC761B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621" t="28868" r="11678" b="13765"/>
          <a:stretch/>
        </p:blipFill>
        <p:spPr>
          <a:xfrm>
            <a:off x="4140412" y="2105443"/>
            <a:ext cx="4181292" cy="3127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48811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6" dur="5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c_ta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000"/>
                            </p:stCondLst>
                            <p:childTnLst>
                              <p:par>
                                <p:cTn id="9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</p:childTnLst>
        </p:cTn>
      </p:par>
    </p:tnLst>
    <p:bldLst>
      <p:bldP spid="46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42" grpId="0" animBg="1"/>
      <p:bldP spid="43" grpId="0"/>
      <p:bldP spid="2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919</TotalTime>
  <Words>445</Words>
  <Application>Microsoft Office PowerPoint</Application>
  <PresentationFormat>Custom</PresentationFormat>
  <Paragraphs>170</Paragraphs>
  <Slides>36</Slides>
  <Notes>12</Notes>
  <HiddenSlides>0</HiddenSlides>
  <MMClips>6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37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Rieu Phan Van</dc:creator>
  <cp:lastModifiedBy>Windows User</cp:lastModifiedBy>
  <cp:revision>76</cp:revision>
  <dcterms:created xsi:type="dcterms:W3CDTF">2023-01-31T08:21:18Z</dcterms:created>
  <dcterms:modified xsi:type="dcterms:W3CDTF">2024-09-30T23:50:23Z</dcterms:modified>
</cp:coreProperties>
</file>