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ink/ink4.xml" ContentType="application/inkml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ink/ink2.xml" ContentType="application/inkml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ink/ink3.xml" ContentType="application/inkml+xml"/>
  <Override PartName="/ppt/ink/ink5.xml" ContentType="application/inkml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ink/ink1.xml" ContentType="application/inkml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4"/>
  </p:notesMasterIdLst>
  <p:sldIdLst>
    <p:sldId id="342" r:id="rId2"/>
    <p:sldId id="341" r:id="rId3"/>
    <p:sldId id="267" r:id="rId4"/>
    <p:sldId id="268" r:id="rId5"/>
    <p:sldId id="256" r:id="rId6"/>
    <p:sldId id="321" r:id="rId7"/>
    <p:sldId id="322" r:id="rId8"/>
    <p:sldId id="323" r:id="rId9"/>
    <p:sldId id="270" r:id="rId10"/>
    <p:sldId id="271" r:id="rId11"/>
    <p:sldId id="343" r:id="rId12"/>
    <p:sldId id="298" r:id="rId13"/>
    <p:sldId id="304" r:id="rId14"/>
    <p:sldId id="303" r:id="rId15"/>
    <p:sldId id="302" r:id="rId16"/>
    <p:sldId id="301" r:id="rId17"/>
    <p:sldId id="300" r:id="rId18"/>
    <p:sldId id="299" r:id="rId19"/>
    <p:sldId id="344" r:id="rId20"/>
    <p:sldId id="311" r:id="rId21"/>
    <p:sldId id="313" r:id="rId22"/>
    <p:sldId id="314" r:id="rId23"/>
    <p:sldId id="335" r:id="rId24"/>
    <p:sldId id="325" r:id="rId25"/>
    <p:sldId id="305" r:id="rId26"/>
    <p:sldId id="275" r:id="rId27"/>
    <p:sldId id="279" r:id="rId28"/>
    <p:sldId id="306" r:id="rId29"/>
    <p:sldId id="280" r:id="rId30"/>
    <p:sldId id="326" r:id="rId31"/>
    <p:sldId id="327" r:id="rId32"/>
    <p:sldId id="328" r:id="rId33"/>
    <p:sldId id="329" r:id="rId34"/>
    <p:sldId id="291" r:id="rId35"/>
    <p:sldId id="307" r:id="rId36"/>
    <p:sldId id="310" r:id="rId37"/>
    <p:sldId id="308" r:id="rId38"/>
    <p:sldId id="309" r:id="rId39"/>
    <p:sldId id="284" r:id="rId40"/>
    <p:sldId id="282" r:id="rId41"/>
    <p:sldId id="293" r:id="rId42"/>
    <p:sldId id="269" r:id="rId43"/>
    <p:sldId id="340" r:id="rId44"/>
    <p:sldId id="330" r:id="rId45"/>
    <p:sldId id="336" r:id="rId46"/>
    <p:sldId id="337" r:id="rId47"/>
    <p:sldId id="338" r:id="rId48"/>
    <p:sldId id="339" r:id="rId49"/>
    <p:sldId id="294" r:id="rId50"/>
    <p:sldId id="295" r:id="rId51"/>
    <p:sldId id="296" r:id="rId52"/>
    <p:sldId id="297" r:id="rId5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75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756"/>
    <p:restoredTop sz="94629"/>
  </p:normalViewPr>
  <p:slideViewPr>
    <p:cSldViewPr snapToGrid="0">
      <p:cViewPr varScale="1">
        <p:scale>
          <a:sx n="61" d="100"/>
          <a:sy n="61" d="100"/>
        </p:scale>
        <p:origin x="-66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17:37.6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18:52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19:13.3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19:37.5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0T04:20:17.1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1755 3186 24575,'7'0'0,"11"0"0,-2 0 0,13 0 0,10 0 0,-5 0 0,37 0 0,-21 0 0,17 0 0,-8-6 0,-12-5 0,12-13 0,-5-7 0,7 0 0,1-11 0,0 14 0,1-14 0,-8 11 0,7-13 0,-4-1 0,7-8 0,1 1 0,-1-1 0,0 1 0,-7 1 0,-2 1 0,-7 1 0,1-7 0,-6 5 0,-1-10 0,-13 12 0,0-10 0,-13 12 0,6-5 0,-11 7 0,5-7 0,-7 11 0,2-9 0,-6 11 0,-1 0 0,-5-4 0,0 10 0,4-4 0,-2 6 0,2 0 0,-4 0 0,5-6 0,-4 4 0,4-11 0,0 6 0,-3-7 0,3-1 0,0 1 0,-4-7 0,9-1 0,-9-8 0,5 0 0,-6 0 0,0 0 0,0 0 0,0 7 0,0-5 0,0 12 0,0-5 0,0 7 0,0 7 0,0 0 0,0 7 0,-5 0 0,-5 0 0,-6 0 0,-5 0 0,0 0 0,0 0 0,-19-11 0,2 6 0,-18-8 0,7 7 0,2 7 0,0 1 0,-5 5 0,5 2 0,-12-3 0,12 8 0,-5-1 0,7 7 0,0 0 0,0 4 0,-8 2 0,0 0 0,-8 4 0,0-5 0,-7 0 0,5 5 0,-6-5 0,9 6 0,-1-5 0,0 3 0,7-3 0,-4 5 0,11 0 0,-12 0 0,5 0 0,-7 0 0,-8 0 0,6 0 0,1 0 0,3 0 0,13 0 0,-6 5 0,6 1 0,1 5 0,0 1 0,6-2 0,-18 6 0,15-4 0,-11 3 0,16-4 0,6-1 0,5-4 0,2 3 0,9-8 0,2 7 0,5-3 0,-1-1 0,0 4 0,1-3 0,-11 4 0,3 0 0,-13 6 0,-3 1 0,-2 11 0,-10-3 0,10 2 0,-9-4 0,9 5 0,-4-9 0,11 7 0,-2-9 0,3 4 0,0-1 0,-3 2 0,2 4 0,-5-3 0,-1 11 0,1-11 0,-8 11 0,7-10 0,-1 9 0,4-10 0,9 2 0,-4-4 0,10 4 0,-3-4 0,7 4 0,2-5 0,0 5 0,8-4 0,-8 10 0,7-5 0,-7 13 0,7 0 0,-8 21 0,9-11 0,-9 11 0,9-15 0,-9 1 0,9-6 0,-4 4 0,0-11 0,4 11 0,-8-10 0,7 4 0,-7-6 0,8-1 0,-8 1 0,8 7 0,-9-6 0,9 11 0,-4-10 0,5 4 0,0 0 0,0-4 0,0 10 0,0-10 0,0 4 0,0-6 0,0-1 0,5 8 0,1-6 0,10 5 0,0-6 0,0 6 0,4-4 0,-3 10 0,11-3 0,-5 0 0,5 5 0,-6-7 0,7 14 0,-6-5 0,12 7 0,-6-14 0,7 7 0,0-5 0,-1 0 0,6 0 0,-5-8 0,4 0 0,-1-5 0,-6-2 0,5-6 0,-7 0 0,-1-1 0,1-4 0,-5 3 0,3-8 0,-3 8 0,-1-8 0,5 8 0,-5-8 0,6 8 0,0-7 0,6 8 0,-4-8 0,10 9 0,-11-5 0,12 1 0,-6 4 0,1-9 0,4 9 0,-10-10 0,10 5 0,-10-1 0,10-2 0,-10 2 0,4-5 0,-6 1 0,0-1 0,6 1 0,-5-5 0,5 3 0,-6-8 0,0 8 0,0-7 0,6 2 0,-4 1 0,18-4 0,-17 3 0,11 1 0,-8-4 0,-5 4 0,5-5 0,-11 0 0,3 0 0,-3 0 0,4 0 0,1 0 0,0 0 0,0 0 0,0 0 0,0 0 0,6 0 0,-5 0 0,5 0 0,-6 0 0,6 0 0,-4 0 0,4 0 0,0-5 0,-4-1 0,4-5 0,0 0 0,-4-4 0,10 3 0,-11-4 0,12 0 0,-12 4 0,12-9 0,-12 10 0,5-10 0,-6 10 0,-5-4 0,3 5 0,-9 0 0,5 0 0,-11 5 0,-1-3 0,-5 7 0,1-7 0,-1 7 0,1-7 0,-4 4 0,-1-4 0,-4 0 0,3 3 0,2-7 0,9 6 0,0-8 0,5 0 0,-5 4 0,4-3 0,-8 4 0,3 0 0,-5 0 0,1 4 0,-1 2 0,-3-1 0,-1 3 0,-4-2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x-none" smtClean="0"/>
              <a:pPr/>
              <a:t>10/1/2024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0907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9905898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50073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70190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74959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55095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486154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34939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09078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905213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135543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32994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190817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815187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349256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26722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41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2: What</a:t>
            </a:r>
            <a:r>
              <a:rPr lang="en-US" baseline="0" dirty="0" smtClean="0">
                <a:solidFill>
                  <a:srgbClr val="FF0000"/>
                </a:solidFill>
              </a:rPr>
              <a:t>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86" r:id="rId24"/>
    <p:sldLayoutId id="2147483689" r:id="rId25"/>
    <p:sldLayoutId id="2147483691" r:id="rId26"/>
    <p:sldLayoutId id="2147483692" r:id="rId27"/>
    <p:sldLayoutId id="2147483693" r:id="rId28"/>
    <p:sldLayoutId id="2147483694" r:id="rId29"/>
    <p:sldLayoutId id="2147483696" r:id="rId30"/>
    <p:sldLayoutId id="2147483698" r:id="rId31"/>
    <p:sldLayoutId id="2147483707" r:id="rId32"/>
    <p:sldLayoutId id="2147483708" r:id="rId33"/>
    <p:sldLayoutId id="2147483709" r:id="rId34"/>
    <p:sldLayoutId id="2147483710" r:id="rId35"/>
    <p:sldLayoutId id="2147483711" r:id="rId36"/>
    <p:sldLayoutId id="2147483712" r:id="rId37"/>
    <p:sldLayoutId id="2147483713" r:id="rId3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6" Type="http://schemas.openxmlformats.org/officeDocument/2006/relationships/image" Target="../media/image13.png"/><Relationship Id="rId5" Type="http://schemas.microsoft.com/office/2007/relationships/media" Target="../media/media1.mp3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media" Target="../media/media1.mp3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microsoft.com/office/2007/relationships/media" Target="../media/media1.mp3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.wav"/><Relationship Id="rId7" Type="http://schemas.microsoft.com/office/2007/relationships/media" Target="../media/media1.mp3"/><Relationship Id="rId2" Type="http://schemas.openxmlformats.org/officeDocument/2006/relationships/slideLayout" Target="../slideLayouts/slideLayout24.xml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5.xml"/><Relationship Id="rId1" Type="http://schemas.openxmlformats.org/officeDocument/2006/relationships/video" Target="NULL" TargetMode="External"/><Relationship Id="rId6" Type="http://schemas.microsoft.com/office/2007/relationships/media" Target="../media/media2.mp3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openclipart.org/detail/167549/Kliponious-green-tick" TargetMode="Externa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openclipart.org/detail/167549/Kliponious-green-tick" TargetMode="Externa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openclipart.org/detail/167549/Kliponious-green-tick" TargetMode="Externa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40.png"/><Relationship Id="rId7" Type="http://schemas.openxmlformats.org/officeDocument/2006/relationships/customXml" Target="../ink/ink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5" Type="http://schemas.openxmlformats.org/officeDocument/2006/relationships/customXml" Target="../ink/ink1.xml"/><Relationship Id="rId10" Type="http://schemas.openxmlformats.org/officeDocument/2006/relationships/customXml" Target="../ink/ink5.xml"/><Relationship Id="rId4" Type="http://schemas.openxmlformats.org/officeDocument/2006/relationships/image" Target="../media/image41.png"/><Relationship Id="rId9" Type="http://schemas.openxmlformats.org/officeDocument/2006/relationships/customXml" Target="../ink/ink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7556CCA-2849-A8EC-661C-3FF8BDFED43D}"/>
              </a:ext>
            </a:extLst>
          </p:cNvPr>
          <p:cNvSpPr txBox="1"/>
          <p:nvPr/>
        </p:nvSpPr>
        <p:spPr>
          <a:xfrm>
            <a:off x="5603113" y="3006341"/>
            <a:ext cx="625792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x-none" sz="3200" dirty="0">
                <a:solidFill>
                  <a:schemeClr val="accent1"/>
                </a:solidFill>
              </a:rPr>
              <a:t>Unit 2</a:t>
            </a:r>
          </a:p>
          <a:p>
            <a:pPr algn="ctr"/>
            <a:r>
              <a:rPr lang="x-none" sz="4400" dirty="0">
                <a:solidFill>
                  <a:srgbClr val="FF0000"/>
                </a:solidFill>
              </a:rPr>
              <a:t>WHAT I CAN DO</a:t>
            </a:r>
          </a:p>
          <a:p>
            <a:pPr algn="ctr"/>
            <a:r>
              <a:rPr lang="x-none" sz="3600" dirty="0">
                <a:solidFill>
                  <a:srgbClr val="00B050"/>
                </a:solidFill>
              </a:rPr>
              <a:t>LESSON 1.1 - PAGE 20</a:t>
            </a:r>
            <a:endParaRPr lang="x-none" sz="1800" dirty="0">
              <a:solidFill>
                <a:srgbClr val="00B05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04800" y="275771"/>
            <a:ext cx="3048000" cy="1175658"/>
            <a:chOff x="304800" y="275771"/>
            <a:chExt cx="3048000" cy="1175658"/>
          </a:xfrm>
        </p:grpSpPr>
        <p:sp>
          <p:nvSpPr>
            <p:cNvPr id="5" name="Rounded Rectangle 4"/>
            <p:cNvSpPr/>
            <p:nvPr/>
          </p:nvSpPr>
          <p:spPr>
            <a:xfrm>
              <a:off x="304800" y="275771"/>
              <a:ext cx="3048000" cy="117565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F86D14A8-B85F-AEB8-223B-FB02B672C119}"/>
                </a:ext>
              </a:extLst>
            </p:cNvPr>
            <p:cNvSpPr txBox="1"/>
            <p:nvPr/>
          </p:nvSpPr>
          <p:spPr>
            <a:xfrm>
              <a:off x="539846" y="377861"/>
              <a:ext cx="25106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Ngoc Lam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 Primary School</a:t>
              </a:r>
              <a:endParaRPr lang="x-non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663631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sing,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play the keyboard, paint,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draw,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act</a:t>
            </a:r>
            <a:r>
              <a:rPr lang="x-none" sz="3600" i="1" dirty="0">
                <a:solidFill>
                  <a:schemeClr val="bg1"/>
                </a:solidFill>
                <a:effectLst/>
              </a:rPr>
              <a:t>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976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878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05E70753-8B7A-C0C6-FF9D-190848159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4" y="2217448"/>
            <a:ext cx="11826861" cy="2861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AE70D6-5FFB-BA70-58FD-4A3E2DACC001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xmlns="" id="{B653B82E-71C2-D7BD-4E46-896327F100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8394" y="45786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7568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1 TRACK 27.mp3">
            <a:hlinkClick r:id="" action="ppaction://media"/>
            <a:extLst>
              <a:ext uri="{FF2B5EF4-FFF2-40B4-BE49-F238E27FC236}">
                <a16:creationId xmlns:a16="http://schemas.microsoft.com/office/drawing/2014/main" xmlns="" id="{DBF30DBE-FB8F-8C47-59EF-D3BF0C82E1E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4879.0373" end="29827.42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6713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AE70D6-5FFB-BA70-58FD-4A3E2DACC001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954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/ˈ</a:t>
            </a:r>
            <a:r>
              <a:rPr lang="en-US" dirty="0" err="1"/>
              <a:t>dæns</a:t>
            </a:r>
            <a:r>
              <a:rPr lang="en-US" dirty="0"/>
              <a:t>/</a:t>
            </a:r>
            <a:endParaRPr lang="en-US" sz="2000" dirty="0"/>
          </a:p>
          <a:p>
            <a:pPr algn="ctr"/>
            <a:r>
              <a:rPr lang="vi-VN" dirty="0"/>
              <a:t>nhảy múa</a:t>
            </a:r>
            <a:endParaRPr lang="vi-VN" sz="2000" dirty="0"/>
          </a:p>
        </p:txBody>
      </p:sp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xmlns="" id="{DDBE35DE-4A7E-191F-669E-EDD2D9F93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80" y="1826944"/>
            <a:ext cx="4442472" cy="42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50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xmlns="" id="{43B62361-D902-2F62-F21B-5C2CCC4DA5C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9436.1806" end="24726.31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6398" y="3476984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9608F1F-3BFB-692C-D913-0B1F36F988D6}"/>
              </a:ext>
            </a:extLst>
          </p:cNvPr>
          <p:cNvSpPr txBox="1"/>
          <p:nvPr/>
        </p:nvSpPr>
        <p:spPr>
          <a:xfrm>
            <a:off x="6931484" y="2782669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008CAF6-CB61-D35E-7E35-5A62644634B7}"/>
              </a:ext>
            </a:extLst>
          </p:cNvPr>
          <p:cNvSpPr txBox="1"/>
          <p:nvPr/>
        </p:nvSpPr>
        <p:spPr>
          <a:xfrm>
            <a:off x="6922898" y="3560219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sɪŋ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hát</a:t>
            </a:r>
            <a:r>
              <a:rPr lang="en-US" dirty="0"/>
              <a:t>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EA4CE2-8693-DC63-FA60-34EA3D0B87AC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9DC124F6-04BA-A689-7159-523CCA0DD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0473" y="1871559"/>
            <a:ext cx="4365280" cy="402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0587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xmlns="" id="{8F2ACAD0-DB8F-59E9-2B1D-303F83C1E11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25145.3792" end="19032.02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3905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E64CE68-9CD6-D0C8-3E00-9EEBE75528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3743"/>
          <a:stretch/>
        </p:blipFill>
        <p:spPr>
          <a:xfrm>
            <a:off x="615174" y="1596784"/>
            <a:ext cx="4711604" cy="4477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C5D2FE-061C-AF82-4ED1-1839866A40A5}"/>
              </a:ext>
            </a:extLst>
          </p:cNvPr>
          <p:cNvSpPr txBox="1"/>
          <p:nvPr/>
        </p:nvSpPr>
        <p:spPr>
          <a:xfrm>
            <a:off x="5829301" y="2556435"/>
            <a:ext cx="362269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</a:t>
            </a:r>
            <a:r>
              <a:rPr lang="en-US" sz="3600" dirty="0" smtClean="0">
                <a:solidFill>
                  <a:srgbClr val="0070C0"/>
                </a:solidFill>
              </a:rPr>
              <a:t>lay </a:t>
            </a:r>
            <a:r>
              <a:rPr lang="en-US" sz="3600" dirty="0">
                <a:solidFill>
                  <a:srgbClr val="0070C0"/>
                </a:solidFill>
              </a:rPr>
              <a:t>the keyboard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C9D3B43-C99C-4964-902F-B8A4D88691A4}"/>
              </a:ext>
            </a:extLst>
          </p:cNvPr>
          <p:cNvSpPr txBox="1"/>
          <p:nvPr/>
        </p:nvSpPr>
        <p:spPr>
          <a:xfrm>
            <a:off x="6293772" y="3755201"/>
            <a:ext cx="268397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pleɪ</a:t>
            </a:r>
            <a:r>
              <a:rPr lang="en-US" dirty="0"/>
              <a:t> </a:t>
            </a:r>
            <a:r>
              <a:rPr lang="en-US" dirty="0" err="1"/>
              <a:t>ðə</a:t>
            </a:r>
            <a:r>
              <a:rPr lang="en-US" dirty="0"/>
              <a:t> ˈ</a:t>
            </a:r>
            <a:r>
              <a:rPr lang="en-US" dirty="0" err="1"/>
              <a:t>kiːbɔːrd</a:t>
            </a:r>
            <a:r>
              <a:rPr lang="en-US" dirty="0"/>
              <a:t>/ </a:t>
            </a:r>
          </a:p>
          <a:p>
            <a:pPr algn="ctr"/>
            <a:r>
              <a:rPr lang="en-US" dirty="0" err="1" smtClean="0"/>
              <a:t>chơi</a:t>
            </a:r>
            <a:r>
              <a:rPr lang="en-US" dirty="0" smtClean="0"/>
              <a:t> </a:t>
            </a:r>
            <a:r>
              <a:rPr lang="en-US" dirty="0" err="1"/>
              <a:t>đàn</a:t>
            </a:r>
            <a:r>
              <a:rPr lang="en-US" dirty="0"/>
              <a:t> </a:t>
            </a:r>
            <a:r>
              <a:rPr lang="en-US" dirty="0" err="1"/>
              <a:t>phím</a:t>
            </a:r>
            <a:r>
              <a:rPr lang="en-US" dirty="0"/>
              <a:t>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A8E904D-93F9-7681-B820-D345ED9F4AF3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xmlns="" val="246101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xmlns="" id="{BACEFCB7-944F-05E9-533F-95B6CAEFBAD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31435.4524" end="13579.71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5137" y="322703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2E3C48E-8056-C8ED-383F-D191ADBF12C0}"/>
              </a:ext>
            </a:extLst>
          </p:cNvPr>
          <p:cNvSpPr txBox="1"/>
          <p:nvPr/>
        </p:nvSpPr>
        <p:spPr>
          <a:xfrm>
            <a:off x="6775948" y="253025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paint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E977DEB-1620-D252-B619-6033F5C2E06C}"/>
              </a:ext>
            </a:extLst>
          </p:cNvPr>
          <p:cNvSpPr txBox="1"/>
          <p:nvPr/>
        </p:nvSpPr>
        <p:spPr>
          <a:xfrm>
            <a:off x="6775948" y="379107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peɪnt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ve</a:t>
            </a:r>
            <a:r>
              <a:rPr lang="en-US" dirty="0"/>
              <a:t>̃, </a:t>
            </a:r>
            <a:r>
              <a:rPr lang="en-US" dirty="0" err="1"/>
              <a:t>sơn</a:t>
            </a:r>
            <a:r>
              <a:rPr lang="en-US" dirty="0"/>
              <a:t>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889902-5BC0-ED3F-8FF5-6F413A253C75}"/>
              </a:ext>
            </a:extLst>
          </p:cNvPr>
          <p:cNvSpPr txBox="1"/>
          <p:nvPr/>
        </p:nvSpPr>
        <p:spPr>
          <a:xfrm>
            <a:off x="5529356" y="148853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A1806358-DB05-BCF6-F89C-821E45FF1A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48"/>
          <a:stretch/>
        </p:blipFill>
        <p:spPr>
          <a:xfrm>
            <a:off x="917805" y="1890385"/>
            <a:ext cx="4498248" cy="419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177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xmlns="" id="{2CBD64BA-3439-E82B-4E2C-2E139A51BD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37556.2591" end="7383.96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5142" y="321293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92385F7-F145-C313-B4B8-EBF350F06F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12" b="29516"/>
          <a:stretch/>
        </p:blipFill>
        <p:spPr>
          <a:xfrm>
            <a:off x="447812" y="1476786"/>
            <a:ext cx="4474660" cy="4503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8C2C51B-18F2-A517-792B-A5A2827C8224}"/>
              </a:ext>
            </a:extLst>
          </p:cNvPr>
          <p:cNvSpPr txBox="1"/>
          <p:nvPr/>
        </p:nvSpPr>
        <p:spPr>
          <a:xfrm>
            <a:off x="5922081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draw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ADA3ECA-42D3-7F38-83D0-E56C3F5B71C9}"/>
              </a:ext>
            </a:extLst>
          </p:cNvPr>
          <p:cNvSpPr txBox="1"/>
          <p:nvPr/>
        </p:nvSpPr>
        <p:spPr>
          <a:xfrm>
            <a:off x="5913495" y="388338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drɑ</a:t>
            </a:r>
            <a:r>
              <a:rPr lang="en-US" dirty="0"/>
              <a:t>ː/ </a:t>
            </a:r>
          </a:p>
          <a:p>
            <a:pPr algn="ctr"/>
            <a:r>
              <a:rPr lang="en-US" dirty="0" err="1"/>
              <a:t>ve</a:t>
            </a:r>
            <a:r>
              <a:rPr lang="en-US" dirty="0"/>
              <a:t>̃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302278-18B8-FCDC-3124-EF5DB7BECA0F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xmlns="" val="269960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xmlns="" id="{759A6642-A583-4048-522D-02C7BC25E7B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42854.5953" end="1880.94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5017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A42A870-5AF6-6A1C-6081-56FFC22169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7292"/>
          <a:stretch/>
        </p:blipFill>
        <p:spPr>
          <a:xfrm>
            <a:off x="1095538" y="1711196"/>
            <a:ext cx="4311758" cy="44668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F3ECAD-9D53-573D-A514-4EC735066A39}"/>
              </a:ext>
            </a:extLst>
          </p:cNvPr>
          <p:cNvSpPr txBox="1"/>
          <p:nvPr/>
        </p:nvSpPr>
        <p:spPr>
          <a:xfrm>
            <a:off x="5862705" y="329828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act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842F69E-69B1-E9DC-6A79-EBF4C33C08D4}"/>
              </a:ext>
            </a:extLst>
          </p:cNvPr>
          <p:cNvSpPr txBox="1"/>
          <p:nvPr/>
        </p:nvSpPr>
        <p:spPr>
          <a:xfrm>
            <a:off x="5854119" y="407583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ækt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diễn</a:t>
            </a:r>
            <a:r>
              <a:rPr lang="en-US" dirty="0"/>
              <a:t> </a:t>
            </a:r>
            <a:r>
              <a:rPr lang="en-US" dirty="0" err="1"/>
              <a:t>xuất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DB69E7B-DD05-BA85-4865-D2BA0BDACA7C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xmlns="" val="341181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003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2193" y="555598"/>
            <a:ext cx="4624146" cy="5677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64382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xmlns="" id="{FF638861-22F4-42BD-AB54-580F4FFF9F5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47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xmlns="" id="{6CACE173-0A3A-4306-B76C-60A0714C31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xmlns="" id="{BE5996B0-F3AC-4A78-A5EF-139FD34959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sp>
        <p:nvSpPr>
          <p:cNvPr id="24" name="Rounded Rectangle 26">
            <a:extLst>
              <a:ext uri="{FF2B5EF4-FFF2-40B4-BE49-F238E27FC236}">
                <a16:creationId xmlns:a16="http://schemas.microsoft.com/office/drawing/2014/main" xmlns="" id="{347C85EF-9B88-46AF-B40D-70F2DDDE18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7864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05" t="12455" r="13402" b="35495"/>
          <a:stretch/>
        </p:blipFill>
        <p:spPr>
          <a:xfrm>
            <a:off x="8519160" y="746117"/>
            <a:ext cx="3063240" cy="353474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CD1 TRACK 27.mp3">
            <a:hlinkClick r:id="" action="ppaction://media"/>
            <a:extLst>
              <a:ext uri="{FF2B5EF4-FFF2-40B4-BE49-F238E27FC236}">
                <a16:creationId xmlns:a16="http://schemas.microsoft.com/office/drawing/2014/main" xmlns="" id="{A3A144B7-73AD-672E-2EC6-7806A17A768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19436.1806" end="24726.31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0841" y="505178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xmlns="" id="{C0676346-0D85-F519-03B8-6FEB26E193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33" t="17149" r="9013" b="5586"/>
          <a:stretch/>
        </p:blipFill>
        <p:spPr>
          <a:xfrm>
            <a:off x="445621" y="747973"/>
            <a:ext cx="3063240" cy="326311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B9AC3FE8-B30F-625D-F7BF-6EC0A10BFC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09" t="19356" r="11117" b="4130"/>
          <a:stretch/>
        </p:blipFill>
        <p:spPr>
          <a:xfrm>
            <a:off x="4564380" y="2379531"/>
            <a:ext cx="3063240" cy="307865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6055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47B3B1-8889-C51D-49B9-7E2435AF47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52" t="14553" r="10660" b="38563"/>
          <a:stretch/>
        </p:blipFill>
        <p:spPr>
          <a:xfrm>
            <a:off x="4963886" y="1693919"/>
            <a:ext cx="2695699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CE3115-0C36-38A4-8758-3BC8B5E584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20" t="12970" r="15551" b="38540"/>
          <a:stretch/>
        </p:blipFill>
        <p:spPr>
          <a:xfrm>
            <a:off x="8989622" y="1535288"/>
            <a:ext cx="2339438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C04490-2924-866E-E671-1AC22BCA6B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131" t="13959" r="12065" b="34612"/>
          <a:stretch/>
        </p:blipFill>
        <p:spPr>
          <a:xfrm>
            <a:off x="862940" y="1693919"/>
            <a:ext cx="2474026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xmlns="" id="{4305954C-70E9-B603-6FFB-9F80BC82C22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>
                  <p14:trim st="42854.5953" end="1880.94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0832" y="4954913"/>
            <a:ext cx="1100447" cy="110044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50506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05" t="12455" r="13402" b="35495"/>
          <a:stretch/>
        </p:blipFill>
        <p:spPr>
          <a:xfrm>
            <a:off x="8519160" y="746117"/>
            <a:ext cx="3063240" cy="353474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xmlns="" id="{C0676346-0D85-F519-03B8-6FEB26E193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33" t="17149" r="9013" b="5586"/>
          <a:stretch/>
        </p:blipFill>
        <p:spPr>
          <a:xfrm>
            <a:off x="445621" y="747973"/>
            <a:ext cx="3063240" cy="326311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B9AC3FE8-B30F-625D-F7BF-6EC0A10BFC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709" t="19356" r="11117" b="4130"/>
          <a:stretch/>
        </p:blipFill>
        <p:spPr>
          <a:xfrm>
            <a:off x="4564380" y="2379531"/>
            <a:ext cx="3063240" cy="307865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xmlns="" id="{7D1448DB-51F8-5987-DBB5-928A1EFCE3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25145.3792" end="19032.02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7241" y="499093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86556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47B3B1-8889-C51D-49B9-7E2435AF47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52" t="14553" r="10660" b="38563"/>
          <a:stretch/>
        </p:blipFill>
        <p:spPr>
          <a:xfrm>
            <a:off x="4963886" y="1693919"/>
            <a:ext cx="2695699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9CE3115-0C36-38A4-8758-3BC8B5E584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220" t="12970" r="15551" b="38540"/>
          <a:stretch/>
        </p:blipFill>
        <p:spPr>
          <a:xfrm>
            <a:off x="8989622" y="1535288"/>
            <a:ext cx="2339438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3C04490-2924-866E-E671-1AC22BCA6B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131" t="13959" r="12065" b="34612"/>
          <a:stretch/>
        </p:blipFill>
        <p:spPr>
          <a:xfrm>
            <a:off x="862940" y="1693919"/>
            <a:ext cx="2474026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D1 TRACK 27.mp3">
            <a:hlinkClick r:id="" action="ppaction://media"/>
            <a:extLst>
              <a:ext uri="{FF2B5EF4-FFF2-40B4-BE49-F238E27FC236}">
                <a16:creationId xmlns:a16="http://schemas.microsoft.com/office/drawing/2014/main" xmlns="" id="{7EF97F99-F408-5C69-4CB8-E784644FE6E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>
                  <p14:trim st="31435.4524" end="13579.71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0736" y="4888192"/>
            <a:ext cx="1040543" cy="104054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74626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D04D9D-C3E4-DE07-5913-4ED0D7CFC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47" y="466601"/>
            <a:ext cx="3251283" cy="7803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F4332CA-C800-5C0E-891D-FAB698088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042" y="2090529"/>
            <a:ext cx="8172055" cy="3748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1DF7300-8EA4-E9A7-07DD-ACCF8570E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51" y="1753989"/>
            <a:ext cx="4156350" cy="408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7057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 dance.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can't draw</a:t>
            </a:r>
            <a:r>
              <a:rPr lang="en-US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x-none" sz="6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84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97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BA470E-9D9D-8F41-9281-C98826E4B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4" y="749300"/>
            <a:ext cx="7417741" cy="965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CD3F7E-B1CF-0EBD-DF00-19C10F392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52" y="1830339"/>
            <a:ext cx="6811991" cy="2054661"/>
          </a:xfrm>
          <a:prstGeom prst="rect">
            <a:avLst/>
          </a:prstGeom>
        </p:spPr>
      </p:pic>
      <p:pic>
        <p:nvPicPr>
          <p:cNvPr id="7" name="Picture 6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xmlns="" id="{AA54F224-2177-1581-3071-6049B0D44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3981" y="3716977"/>
            <a:ext cx="7240792" cy="2671197"/>
          </a:xfrm>
          <a:prstGeom prst="rect">
            <a:avLst/>
          </a:prstGeom>
        </p:spPr>
      </p:pic>
      <p:pic>
        <p:nvPicPr>
          <p:cNvPr id="2" name="CD1 TRACK 28.mp3">
            <a:hlinkClick r:id="" action="ppaction://media"/>
            <a:extLst>
              <a:ext uri="{FF2B5EF4-FFF2-40B4-BE49-F238E27FC236}">
                <a16:creationId xmlns:a16="http://schemas.microsoft.com/office/drawing/2014/main" xmlns="" id="{EFC04A43-254B-97D1-749D-4C4AB0D014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5432" end="5404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2440" y="840740"/>
            <a:ext cx="1122680" cy="112268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CD1 TRACK 28.mp3">
            <a:hlinkClick r:id="" action="ppaction://media"/>
            <a:extLst>
              <a:ext uri="{FF2B5EF4-FFF2-40B4-BE49-F238E27FC236}">
                <a16:creationId xmlns:a16="http://schemas.microsoft.com/office/drawing/2014/main" xmlns="" id="{EFC04A43-254B-97D1-749D-4C4AB0D014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>
                  <p14:trim st="9006" end="176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4377" y="3559058"/>
            <a:ext cx="1122680" cy="112268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64587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Objectives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talk about things</a:t>
            </a:r>
            <a:r>
              <a:rPr lang="vi-VN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they can and can't do.</a:t>
            </a:r>
            <a:r>
              <a:rPr lang="x-none" sz="3600" dirty="0">
                <a:solidFill>
                  <a:srgbClr val="FF0000"/>
                </a:solidFill>
                <a:effectLst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-2500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Vocabulary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en-US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vi-VN" sz="3600" i="1" dirty="0">
                <a:solidFill>
                  <a:srgbClr val="00B050"/>
                </a:solidFill>
                <a:effectLst/>
                <a:ea typeface="Times New Roman" panose="02020603050405020304" pitchFamily="18" charset="0"/>
              </a:rPr>
              <a:t>, sing, play the keyboard, paint, draw, act</a:t>
            </a:r>
            <a:r>
              <a:rPr lang="x-none" sz="6000" i="1" dirty="0">
                <a:solidFill>
                  <a:srgbClr val="00B050"/>
                </a:solidFill>
                <a:effectLst/>
              </a:rPr>
              <a:t> </a:t>
            </a:r>
            <a:endParaRPr kumimoji="0" lang="en-US" sz="60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Structure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vi-VN" sz="36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 dance.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rgbClr val="00B05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                 </a:t>
            </a:r>
            <a:r>
              <a:rPr lang="vi-VN" sz="36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can't draw</a:t>
            </a:r>
            <a:r>
              <a:rPr lang="en-US" sz="36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x-none" sz="6000" i="1" dirty="0">
                <a:solidFill>
                  <a:srgbClr val="00B05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E06D94A4-6E2E-6C92-69F0-3F678D431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3" r="63055"/>
          <a:stretch/>
        </p:blipFill>
        <p:spPr>
          <a:xfrm>
            <a:off x="3779521" y="2133808"/>
            <a:ext cx="4190999" cy="3842852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696A4047-8A2D-D390-9E4A-213FE90C7C78}"/>
              </a:ext>
            </a:extLst>
          </p:cNvPr>
          <p:cNvSpPr/>
          <p:nvPr/>
        </p:nvSpPr>
        <p:spPr>
          <a:xfrm>
            <a:off x="3444240" y="685800"/>
            <a:ext cx="4526280" cy="1222078"/>
          </a:xfrm>
          <a:custGeom>
            <a:avLst/>
            <a:gdLst>
              <a:gd name="connsiteX0" fmla="*/ 0 w 4526280"/>
              <a:gd name="connsiteY0" fmla="*/ 203684 h 1222078"/>
              <a:gd name="connsiteX1" fmla="*/ 203684 w 4526280"/>
              <a:gd name="connsiteY1" fmla="*/ 0 h 1222078"/>
              <a:gd name="connsiteX2" fmla="*/ 4322596 w 4526280"/>
              <a:gd name="connsiteY2" fmla="*/ 0 h 1222078"/>
              <a:gd name="connsiteX3" fmla="*/ 4526280 w 4526280"/>
              <a:gd name="connsiteY3" fmla="*/ 203684 h 1222078"/>
              <a:gd name="connsiteX4" fmla="*/ 4526280 w 4526280"/>
              <a:gd name="connsiteY4" fmla="*/ 1018394 h 1222078"/>
              <a:gd name="connsiteX5" fmla="*/ 4322596 w 4526280"/>
              <a:gd name="connsiteY5" fmla="*/ 1222078 h 1222078"/>
              <a:gd name="connsiteX6" fmla="*/ 203684 w 4526280"/>
              <a:gd name="connsiteY6" fmla="*/ 1222078 h 1222078"/>
              <a:gd name="connsiteX7" fmla="*/ 0 w 4526280"/>
              <a:gd name="connsiteY7" fmla="*/ 1018394 h 1222078"/>
              <a:gd name="connsiteX8" fmla="*/ 0 w 452628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28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1727618" y="132882"/>
                  <a:pt x="3553899" y="-84951"/>
                  <a:pt x="4322596" y="0"/>
                </a:cubicBezTo>
                <a:cubicBezTo>
                  <a:pt x="4420998" y="13759"/>
                  <a:pt x="4524143" y="103006"/>
                  <a:pt x="4526280" y="203684"/>
                </a:cubicBezTo>
                <a:cubicBezTo>
                  <a:pt x="4468432" y="444731"/>
                  <a:pt x="4477363" y="643794"/>
                  <a:pt x="4526280" y="1018394"/>
                </a:cubicBezTo>
                <a:cubicBezTo>
                  <a:pt x="4529922" y="1131318"/>
                  <a:pt x="4436390" y="1219398"/>
                  <a:pt x="4322596" y="1222078"/>
                </a:cubicBezTo>
                <a:cubicBezTo>
                  <a:pt x="3021571" y="1309717"/>
                  <a:pt x="635255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D7788CE-A789-356C-2F0C-F1A869F05F75}"/>
              </a:ext>
            </a:extLst>
          </p:cNvPr>
          <p:cNvSpPr txBox="1"/>
          <p:nvPr/>
        </p:nvSpPr>
        <p:spPr>
          <a:xfrm>
            <a:off x="4502563" y="881340"/>
            <a:ext cx="2409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800" dirty="0"/>
              <a:t>I can act.</a:t>
            </a:r>
          </a:p>
        </p:txBody>
      </p:sp>
    </p:spTree>
    <p:extLst>
      <p:ext uri="{BB962C8B-B14F-4D97-AF65-F5344CB8AC3E}">
        <p14:creationId xmlns:p14="http://schemas.microsoft.com/office/powerpoint/2010/main" xmlns="" val="34448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8FC3E5-0490-3586-0DB4-3BD47DED9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3" r="52796"/>
          <a:stretch/>
        </p:blipFill>
        <p:spPr>
          <a:xfrm>
            <a:off x="4038600" y="2121475"/>
            <a:ext cx="3931920" cy="385518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0F2C397F-42D6-222D-0DC7-D1A097693900}"/>
              </a:ext>
            </a:extLst>
          </p:cNvPr>
          <p:cNvSpPr/>
          <p:nvPr/>
        </p:nvSpPr>
        <p:spPr>
          <a:xfrm>
            <a:off x="3444240" y="685800"/>
            <a:ext cx="4526280" cy="1222078"/>
          </a:xfrm>
          <a:custGeom>
            <a:avLst/>
            <a:gdLst>
              <a:gd name="connsiteX0" fmla="*/ 0 w 4526280"/>
              <a:gd name="connsiteY0" fmla="*/ 203684 h 1222078"/>
              <a:gd name="connsiteX1" fmla="*/ 203684 w 4526280"/>
              <a:gd name="connsiteY1" fmla="*/ 0 h 1222078"/>
              <a:gd name="connsiteX2" fmla="*/ 4322596 w 4526280"/>
              <a:gd name="connsiteY2" fmla="*/ 0 h 1222078"/>
              <a:gd name="connsiteX3" fmla="*/ 4526280 w 4526280"/>
              <a:gd name="connsiteY3" fmla="*/ 203684 h 1222078"/>
              <a:gd name="connsiteX4" fmla="*/ 4526280 w 4526280"/>
              <a:gd name="connsiteY4" fmla="*/ 1018394 h 1222078"/>
              <a:gd name="connsiteX5" fmla="*/ 4322596 w 4526280"/>
              <a:gd name="connsiteY5" fmla="*/ 1222078 h 1222078"/>
              <a:gd name="connsiteX6" fmla="*/ 203684 w 4526280"/>
              <a:gd name="connsiteY6" fmla="*/ 1222078 h 1222078"/>
              <a:gd name="connsiteX7" fmla="*/ 0 w 4526280"/>
              <a:gd name="connsiteY7" fmla="*/ 1018394 h 1222078"/>
              <a:gd name="connsiteX8" fmla="*/ 0 w 452628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28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1727618" y="132882"/>
                  <a:pt x="3553899" y="-84951"/>
                  <a:pt x="4322596" y="0"/>
                </a:cubicBezTo>
                <a:cubicBezTo>
                  <a:pt x="4420998" y="13759"/>
                  <a:pt x="4524143" y="103006"/>
                  <a:pt x="4526280" y="203684"/>
                </a:cubicBezTo>
                <a:cubicBezTo>
                  <a:pt x="4468432" y="444731"/>
                  <a:pt x="4477363" y="643794"/>
                  <a:pt x="4526280" y="1018394"/>
                </a:cubicBezTo>
                <a:cubicBezTo>
                  <a:pt x="4529922" y="1131318"/>
                  <a:pt x="4436390" y="1219398"/>
                  <a:pt x="4322596" y="1222078"/>
                </a:cubicBezTo>
                <a:cubicBezTo>
                  <a:pt x="3021571" y="1309717"/>
                  <a:pt x="635255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58F8EBE-E60F-7D54-052F-204F75EE7B1E}"/>
              </a:ext>
            </a:extLst>
          </p:cNvPr>
          <p:cNvSpPr txBox="1"/>
          <p:nvPr/>
        </p:nvSpPr>
        <p:spPr>
          <a:xfrm>
            <a:off x="4216867" y="881340"/>
            <a:ext cx="3225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800" dirty="0"/>
              <a:t>I can’t draw.</a:t>
            </a:r>
          </a:p>
        </p:txBody>
      </p:sp>
    </p:spTree>
    <p:extLst>
      <p:ext uri="{BB962C8B-B14F-4D97-AF65-F5344CB8AC3E}">
        <p14:creationId xmlns:p14="http://schemas.microsoft.com/office/powerpoint/2010/main" xmlns="" val="346592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xmlns="" id="{3E9437DC-F694-4EC6-3D31-8B57BA117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2" r="63495"/>
          <a:stretch/>
        </p:blipFill>
        <p:spPr>
          <a:xfrm>
            <a:off x="3444240" y="1764002"/>
            <a:ext cx="4541521" cy="4408198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A0B7E16B-102D-20C3-8044-20E65A2B5026}"/>
              </a:ext>
            </a:extLst>
          </p:cNvPr>
          <p:cNvSpPr/>
          <p:nvPr/>
        </p:nvSpPr>
        <p:spPr>
          <a:xfrm>
            <a:off x="2682240" y="496203"/>
            <a:ext cx="7665720" cy="1222078"/>
          </a:xfrm>
          <a:custGeom>
            <a:avLst/>
            <a:gdLst>
              <a:gd name="connsiteX0" fmla="*/ 0 w 7665720"/>
              <a:gd name="connsiteY0" fmla="*/ 203684 h 1222078"/>
              <a:gd name="connsiteX1" fmla="*/ 203684 w 7665720"/>
              <a:gd name="connsiteY1" fmla="*/ 0 h 1222078"/>
              <a:gd name="connsiteX2" fmla="*/ 7462036 w 7665720"/>
              <a:gd name="connsiteY2" fmla="*/ 0 h 1222078"/>
              <a:gd name="connsiteX3" fmla="*/ 7665720 w 7665720"/>
              <a:gd name="connsiteY3" fmla="*/ 203684 h 1222078"/>
              <a:gd name="connsiteX4" fmla="*/ 7665720 w 7665720"/>
              <a:gd name="connsiteY4" fmla="*/ 1018394 h 1222078"/>
              <a:gd name="connsiteX5" fmla="*/ 7462036 w 7665720"/>
              <a:gd name="connsiteY5" fmla="*/ 1222078 h 1222078"/>
              <a:gd name="connsiteX6" fmla="*/ 203684 w 7665720"/>
              <a:gd name="connsiteY6" fmla="*/ 1222078 h 1222078"/>
              <a:gd name="connsiteX7" fmla="*/ 0 w 7665720"/>
              <a:gd name="connsiteY7" fmla="*/ 1018394 h 1222078"/>
              <a:gd name="connsiteX8" fmla="*/ 0 w 766572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72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2535254" y="132882"/>
                  <a:pt x="5213739" y="-84951"/>
                  <a:pt x="7462036" y="0"/>
                </a:cubicBezTo>
                <a:cubicBezTo>
                  <a:pt x="7560438" y="13759"/>
                  <a:pt x="7663583" y="103006"/>
                  <a:pt x="7665720" y="203684"/>
                </a:cubicBezTo>
                <a:cubicBezTo>
                  <a:pt x="7607872" y="444731"/>
                  <a:pt x="7616803" y="643794"/>
                  <a:pt x="7665720" y="1018394"/>
                </a:cubicBezTo>
                <a:cubicBezTo>
                  <a:pt x="7669362" y="1131318"/>
                  <a:pt x="7575830" y="1219398"/>
                  <a:pt x="7462036" y="1222078"/>
                </a:cubicBezTo>
                <a:cubicBezTo>
                  <a:pt x="5262725" y="1309717"/>
                  <a:pt x="1776829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C6BE7CD-3E74-1184-38A6-571A40CD0FAC}"/>
              </a:ext>
            </a:extLst>
          </p:cNvPr>
          <p:cNvSpPr txBox="1"/>
          <p:nvPr/>
        </p:nvSpPr>
        <p:spPr>
          <a:xfrm>
            <a:off x="3725323" y="685800"/>
            <a:ext cx="6466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800" dirty="0"/>
              <a:t>I can’t play the keyboard.</a:t>
            </a:r>
          </a:p>
        </p:txBody>
      </p:sp>
    </p:spTree>
    <p:extLst>
      <p:ext uri="{BB962C8B-B14F-4D97-AF65-F5344CB8AC3E}">
        <p14:creationId xmlns:p14="http://schemas.microsoft.com/office/powerpoint/2010/main" xmlns="" val="114684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572738-4337-FC71-D029-4984C32DB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7" r="52557"/>
          <a:stretch/>
        </p:blipFill>
        <p:spPr>
          <a:xfrm>
            <a:off x="3895934" y="2103418"/>
            <a:ext cx="4400131" cy="4068782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DCD969DE-4F1E-642D-150E-153B474765E1}"/>
              </a:ext>
            </a:extLst>
          </p:cNvPr>
          <p:cNvSpPr/>
          <p:nvPr/>
        </p:nvSpPr>
        <p:spPr>
          <a:xfrm>
            <a:off x="3444240" y="685800"/>
            <a:ext cx="4526280" cy="1222078"/>
          </a:xfrm>
          <a:custGeom>
            <a:avLst/>
            <a:gdLst>
              <a:gd name="connsiteX0" fmla="*/ 0 w 4526280"/>
              <a:gd name="connsiteY0" fmla="*/ 203684 h 1222078"/>
              <a:gd name="connsiteX1" fmla="*/ 203684 w 4526280"/>
              <a:gd name="connsiteY1" fmla="*/ 0 h 1222078"/>
              <a:gd name="connsiteX2" fmla="*/ 4322596 w 4526280"/>
              <a:gd name="connsiteY2" fmla="*/ 0 h 1222078"/>
              <a:gd name="connsiteX3" fmla="*/ 4526280 w 4526280"/>
              <a:gd name="connsiteY3" fmla="*/ 203684 h 1222078"/>
              <a:gd name="connsiteX4" fmla="*/ 4526280 w 4526280"/>
              <a:gd name="connsiteY4" fmla="*/ 1018394 h 1222078"/>
              <a:gd name="connsiteX5" fmla="*/ 4322596 w 4526280"/>
              <a:gd name="connsiteY5" fmla="*/ 1222078 h 1222078"/>
              <a:gd name="connsiteX6" fmla="*/ 203684 w 4526280"/>
              <a:gd name="connsiteY6" fmla="*/ 1222078 h 1222078"/>
              <a:gd name="connsiteX7" fmla="*/ 0 w 4526280"/>
              <a:gd name="connsiteY7" fmla="*/ 1018394 h 1222078"/>
              <a:gd name="connsiteX8" fmla="*/ 0 w 452628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28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1727618" y="132882"/>
                  <a:pt x="3553899" y="-84951"/>
                  <a:pt x="4322596" y="0"/>
                </a:cubicBezTo>
                <a:cubicBezTo>
                  <a:pt x="4420998" y="13759"/>
                  <a:pt x="4524143" y="103006"/>
                  <a:pt x="4526280" y="203684"/>
                </a:cubicBezTo>
                <a:cubicBezTo>
                  <a:pt x="4468432" y="444731"/>
                  <a:pt x="4477363" y="643794"/>
                  <a:pt x="4526280" y="1018394"/>
                </a:cubicBezTo>
                <a:cubicBezTo>
                  <a:pt x="4529922" y="1131318"/>
                  <a:pt x="4436390" y="1219398"/>
                  <a:pt x="4322596" y="1222078"/>
                </a:cubicBezTo>
                <a:cubicBezTo>
                  <a:pt x="3021571" y="1309717"/>
                  <a:pt x="635255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F345AA-1894-E417-CAFB-FCFCBC12F1F6}"/>
              </a:ext>
            </a:extLst>
          </p:cNvPr>
          <p:cNvSpPr txBox="1"/>
          <p:nvPr/>
        </p:nvSpPr>
        <p:spPr>
          <a:xfrm>
            <a:off x="4502563" y="881340"/>
            <a:ext cx="2643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800" dirty="0"/>
              <a:t>I can sing.</a:t>
            </a:r>
          </a:p>
        </p:txBody>
      </p:sp>
    </p:spTree>
    <p:extLst>
      <p:ext uri="{BB962C8B-B14F-4D97-AF65-F5344CB8AC3E}">
        <p14:creationId xmlns:p14="http://schemas.microsoft.com/office/powerpoint/2010/main" xmlns="" val="20446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123"/>
          <a:stretch/>
        </p:blipFill>
        <p:spPr>
          <a:xfrm>
            <a:off x="-28046" y="-83974"/>
            <a:ext cx="12248039" cy="696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499" y="4222087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Writing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876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xmlns="" id="{CCF22742-5523-3A59-E544-15776D3B8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="" id="{E06D94A4-6E2E-6C92-69F0-3F678D431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134" y="1907878"/>
            <a:ext cx="9646075" cy="25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991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xmlns="" id="{9EC436A1-552C-9359-3193-E3696A9BA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8FC3E5-0490-3586-0DB4-3BD47DED9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561" y="2122479"/>
            <a:ext cx="9008177" cy="3078171"/>
          </a:xfrm>
          <a:prstGeom prst="rect">
            <a:avLst/>
          </a:prstGeom>
        </p:spPr>
      </p:pic>
      <p:pic>
        <p:nvPicPr>
          <p:cNvPr id="5" name="Picture 4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68D63BD8-9550-B82E-3CDA-C22C7A62A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164599" y="2090420"/>
            <a:ext cx="1169139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482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xmlns="" id="{9EC436A1-552C-9359-3193-E3696A9BA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xmlns="" id="{3E9437DC-F694-4EC6-3D31-8B57BA117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31" y="1843087"/>
            <a:ext cx="11112732" cy="2928937"/>
          </a:xfrm>
          <a:prstGeom prst="rect">
            <a:avLst/>
          </a:prstGeom>
        </p:spPr>
      </p:pic>
      <p:pic>
        <p:nvPicPr>
          <p:cNvPr id="3" name="Picture 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664D2949-E4E0-9F61-1F0E-A7891B229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0507530" y="1843087"/>
            <a:ext cx="1169139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294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xmlns="" id="{9EC436A1-552C-9359-3193-E3696A9BA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C572738-4337-FC71-D029-4984C32DB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26" y="1920837"/>
            <a:ext cx="10810499" cy="3551275"/>
          </a:xfrm>
          <a:prstGeom prst="rect">
            <a:avLst/>
          </a:prstGeom>
        </p:spPr>
      </p:pic>
      <p:pic>
        <p:nvPicPr>
          <p:cNvPr id="3" name="Picture 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1266C8EA-40D6-5CA0-8B27-C073F7B79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9728479" y="3429000"/>
            <a:ext cx="1169139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5977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33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12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692400-2F37-A158-4009-B9FFD8A2A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562" y="155112"/>
            <a:ext cx="5257800" cy="4953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2C3FAF9-71C7-32FB-0442-FC6103B36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870" y="799027"/>
            <a:ext cx="7188200" cy="660400"/>
          </a:xfrm>
          <a:prstGeom prst="rect">
            <a:avLst/>
          </a:prstGeom>
        </p:spPr>
      </p:pic>
      <p:pic>
        <p:nvPicPr>
          <p:cNvPr id="8" name="Picture 7" descr="A picture containing covered, lined, bunch, row&#10;&#10;Description automatically generated">
            <a:extLst>
              <a:ext uri="{FF2B5EF4-FFF2-40B4-BE49-F238E27FC236}">
                <a16:creationId xmlns:a16="http://schemas.microsoft.com/office/drawing/2014/main" xmlns="" id="{E4EF0270-BF26-5C66-28AB-D80D0C1C33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838" y="1375505"/>
            <a:ext cx="9114988" cy="546078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="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CF15972-EE41-0B3D-A9E1-E7A734EE8A7A}"/>
                  </a:ext>
                </a:extLst>
              </p14:cNvPr>
              <p14:cNvContentPartPr/>
              <p14:nvPr/>
            </p14:nvContentPartPr>
            <p14:xfrm>
              <a:off x="2860130" y="5040098"/>
              <a:ext cx="1262520" cy="12150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CCF15972-EE41-0B3D-A9E1-E7A734EE8A7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51130" y="5031458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CB17D79-12FE-FA0A-9D3F-F405B5EBC317}"/>
              </a:ext>
            </a:extLst>
          </p:cNvPr>
          <p:cNvSpPr txBox="1"/>
          <p:nvPr/>
        </p:nvSpPr>
        <p:spPr>
          <a:xfrm>
            <a:off x="3113722" y="6189955"/>
            <a:ext cx="6928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act</a:t>
            </a:r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2517283-AB6C-879D-DB36-EA88B461AFB5}"/>
                  </a:ext>
                </a:extLst>
              </p14:cNvPr>
              <p14:cNvContentPartPr/>
              <p14:nvPr/>
            </p14:nvContentPartPr>
            <p14:xfrm>
              <a:off x="4449444" y="1833247"/>
              <a:ext cx="1262520" cy="12150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B2517283-AB6C-879D-DB36-EA88B461AFB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40444" y="1824607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179244C-2ADC-0F8B-3EFF-5EF1992F4D7E}"/>
              </a:ext>
            </a:extLst>
          </p:cNvPr>
          <p:cNvSpPr txBox="1"/>
          <p:nvPr/>
        </p:nvSpPr>
        <p:spPr>
          <a:xfrm>
            <a:off x="4584283" y="6189954"/>
            <a:ext cx="1043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paint</a:t>
            </a:r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EDD2650-465A-6C82-F8A6-34C93F9EE591}"/>
                  </a:ext>
                </a:extLst>
              </p14:cNvPr>
              <p14:cNvContentPartPr/>
              <p14:nvPr/>
            </p14:nvContentPartPr>
            <p14:xfrm>
              <a:off x="5998218" y="3992577"/>
              <a:ext cx="1262520" cy="12150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FEDD2650-465A-6C82-F8A6-34C93F9EE59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89218" y="3983937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935C499-7881-AD6D-8F2D-8BAEA45E7F6F}"/>
              </a:ext>
            </a:extLst>
          </p:cNvPr>
          <p:cNvSpPr txBox="1"/>
          <p:nvPr/>
        </p:nvSpPr>
        <p:spPr>
          <a:xfrm>
            <a:off x="6056244" y="6127379"/>
            <a:ext cx="1023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draw</a:t>
            </a:r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5EA0323-B362-7021-C8A2-2FF48E5BDFD7}"/>
                  </a:ext>
                </a:extLst>
              </p14:cNvPr>
              <p14:cNvContentPartPr/>
              <p14:nvPr/>
            </p14:nvContentPartPr>
            <p14:xfrm>
              <a:off x="7464263" y="1734454"/>
              <a:ext cx="1262520" cy="1215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D5EA0323-B362-7021-C8A2-2FF48E5BDFD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455263" y="1725814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AB14CE9-1003-3697-F3F2-2A5E7E8BEB8F}"/>
              </a:ext>
            </a:extLst>
          </p:cNvPr>
          <p:cNvSpPr txBox="1"/>
          <p:nvPr/>
        </p:nvSpPr>
        <p:spPr>
          <a:xfrm>
            <a:off x="7532708" y="6127379"/>
            <a:ext cx="11913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dance</a:t>
            </a:r>
          </a:p>
        </p:txBody>
      </p:sp>
      <mc:AlternateContent xmlns:mc="http://schemas.openxmlformats.org/markup-compatibility/2006">
        <mc:Choice xmlns:p14="http://schemas.microsoft.com/office/powerpoint/2010/main" xmlns=""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285F351-445E-3830-8A22-01194CDD085D}"/>
                  </a:ext>
                </a:extLst>
              </p14:cNvPr>
              <p14:cNvContentPartPr/>
              <p14:nvPr/>
            </p14:nvContentPartPr>
            <p14:xfrm>
              <a:off x="9013037" y="2828267"/>
              <a:ext cx="1262520" cy="12150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xmlns="" xmlns:p14="http://schemas.microsoft.com/office/powerpoint/2010/main" id="{1285F351-445E-3830-8A22-01194CDD085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04037" y="2819627"/>
                <a:ext cx="1280160" cy="123264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903F7D8-23D1-AC31-6C17-03F56683C838}"/>
              </a:ext>
            </a:extLst>
          </p:cNvPr>
          <p:cNvSpPr txBox="1"/>
          <p:nvPr/>
        </p:nvSpPr>
        <p:spPr>
          <a:xfrm>
            <a:off x="8894084" y="6150841"/>
            <a:ext cx="278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p</a:t>
            </a:r>
            <a:r>
              <a:rPr lang="x-none" sz="2800" dirty="0">
                <a:solidFill>
                  <a:srgbClr val="FF0000"/>
                </a:solidFill>
              </a:rPr>
              <a:t>lay the keyboard</a:t>
            </a:r>
          </a:p>
        </p:txBody>
      </p:sp>
    </p:spTree>
    <p:extLst>
      <p:ext uri="{BB962C8B-B14F-4D97-AF65-F5344CB8AC3E}">
        <p14:creationId xmlns:p14="http://schemas.microsoft.com/office/powerpoint/2010/main" xmlns="" val="118108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9791031-CD4C-F012-6046-04B29F1724F7}"/>
              </a:ext>
            </a:extLst>
          </p:cNvPr>
          <p:cNvSpPr/>
          <p:nvPr/>
        </p:nvSpPr>
        <p:spPr>
          <a:xfrm>
            <a:off x="1591295" y="1377538"/>
            <a:ext cx="8799614" cy="2743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WHAT’S MISSING?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9CE81312-0D5E-424A-606E-570DE38530E2}"/>
              </a:ext>
            </a:extLst>
          </p:cNvPr>
          <p:cNvSpPr/>
          <p:nvPr/>
        </p:nvSpPr>
        <p:spPr>
          <a:xfrm>
            <a:off x="758042" y="4239491"/>
            <a:ext cx="1377538" cy="116378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E9CB2C24-39FB-169E-874A-146CC78A16DA}"/>
              </a:ext>
            </a:extLst>
          </p:cNvPr>
          <p:cNvSpPr/>
          <p:nvPr/>
        </p:nvSpPr>
        <p:spPr>
          <a:xfrm>
            <a:off x="6576951" y="4857008"/>
            <a:ext cx="1377538" cy="116378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848E9061-38BA-CF5E-E50E-1E1DF22AF431}"/>
              </a:ext>
            </a:extLst>
          </p:cNvPr>
          <p:cNvSpPr/>
          <p:nvPr/>
        </p:nvSpPr>
        <p:spPr>
          <a:xfrm>
            <a:off x="3986151" y="4898571"/>
            <a:ext cx="1377538" cy="116378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869055FF-B59F-90D5-CC0E-14057BA08C1B}"/>
              </a:ext>
            </a:extLst>
          </p:cNvPr>
          <p:cNvSpPr/>
          <p:nvPr/>
        </p:nvSpPr>
        <p:spPr>
          <a:xfrm>
            <a:off x="9367651" y="4239491"/>
            <a:ext cx="1377538" cy="11637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1EAA671-7D7C-3077-6304-D4967C679E3B}"/>
              </a:ext>
            </a:extLst>
          </p:cNvPr>
          <p:cNvSpPr txBox="1"/>
          <p:nvPr/>
        </p:nvSpPr>
        <p:spPr>
          <a:xfrm>
            <a:off x="866899" y="712519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xmlns="" val="307781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xmlns="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742861" y="540706"/>
            <a:ext cx="2980393" cy="3078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6607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xmlns="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8227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xmlns="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565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xmlns="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76354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xmlns="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8348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xmlns="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5908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318" y="736270"/>
            <a:ext cx="9144000" cy="3509963"/>
          </a:xfrm>
        </p:spPr>
        <p:txBody>
          <a:bodyPr>
            <a:noAutofit/>
          </a:bodyPr>
          <a:lstStyle/>
          <a:p>
            <a:r>
              <a:rPr lang="en-US" sz="11500" b="1" dirty="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</a:t>
            </a:r>
            <a:r>
              <a:rPr lang="en-US" sz="115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things </a:t>
            </a:r>
            <a:r>
              <a:rPr lang="en-US" sz="11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11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11500" b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en-US" sz="11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15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animal</a:t>
            </a:r>
            <a:r>
              <a:rPr lang="en-US" sz="11500" b="1" dirty="0"/>
              <a:t/>
            </a:r>
            <a:br>
              <a:rPr lang="en-US" sz="11500" b="1" dirty="0"/>
            </a:br>
            <a:endParaRPr lang="en-US" sz="1800" b="1" dirty="0"/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86813" y="4446445"/>
            <a:ext cx="1569505" cy="195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898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902612" cy="42473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sing,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play the keyboard, paint,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draw,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a typeface="Times New Roman" panose="02020603050405020304" pitchFamily="18" charset="0"/>
              </a:rPr>
              <a:t>act</a:t>
            </a:r>
            <a:endParaRPr lang="vi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 dance.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can't draw</a:t>
            </a:r>
            <a:r>
              <a:rPr lang="en-US" sz="3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600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</a:t>
            </a:r>
            <a:r>
              <a:rPr lang="en-US" sz="3600" i="1" smtClean="0">
                <a:solidFill>
                  <a:srgbClr val="0070C0"/>
                </a:solidFill>
              </a:rPr>
              <a:t>12)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(page 10)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21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2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82D4BC8-1AF4-402F-8496-7FDDA618BBE8}"/>
              </a:ext>
            </a:extLst>
          </p:cNvPr>
          <p:cNvSpPr/>
          <p:nvPr/>
        </p:nvSpPr>
        <p:spPr>
          <a:xfrm>
            <a:off x="6327658" y="3047998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a tail.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73222A4B-1B58-6D48-1F2B-AA9E88377395}"/>
              </a:ext>
            </a:extLst>
          </p:cNvPr>
          <p:cNvSpPr/>
          <p:nvPr/>
        </p:nvSpPr>
        <p:spPr>
          <a:xfrm>
            <a:off x="3683142" y="3047999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4 legs.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A5CE020C-05A0-91C5-C9C4-B579FE8A7D21}"/>
              </a:ext>
            </a:extLst>
          </p:cNvPr>
          <p:cNvSpPr/>
          <p:nvPr/>
        </p:nvSpPr>
        <p:spPr>
          <a:xfrm>
            <a:off x="6272472" y="632525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It’s big.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0E79F322-DEA9-239C-F06D-D03AFBAE09FD}"/>
              </a:ext>
            </a:extLst>
          </p:cNvPr>
          <p:cNvSpPr/>
          <p:nvPr/>
        </p:nvSpPr>
        <p:spPr>
          <a:xfrm>
            <a:off x="3622582" y="632526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It’s gray.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9236" y="2974083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6134" y="2974082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16134" y="439088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7984" y="4211300"/>
            <a:ext cx="798576" cy="99364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213C636E-D2FE-31D9-3751-57FF9993FB73}"/>
              </a:ext>
            </a:extLst>
          </p:cNvPr>
          <p:cNvSpPr/>
          <p:nvPr/>
        </p:nvSpPr>
        <p:spPr>
          <a:xfrm>
            <a:off x="2847669" y="5657850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BEEDDEEC-7523-CE40-FDFA-69609D6E6B74}"/>
              </a:ext>
            </a:extLst>
          </p:cNvPr>
          <p:cNvSpPr/>
          <p:nvPr/>
        </p:nvSpPr>
        <p:spPr>
          <a:xfrm>
            <a:off x="3914469" y="5680971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04599964-2B27-DFF9-33C1-B311638CC9E5}"/>
              </a:ext>
            </a:extLst>
          </p:cNvPr>
          <p:cNvSpPr/>
          <p:nvPr/>
        </p:nvSpPr>
        <p:spPr>
          <a:xfrm>
            <a:off x="4981269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C2C91FC4-8155-8623-E64E-AEDFDEEA7C5D}"/>
              </a:ext>
            </a:extLst>
          </p:cNvPr>
          <p:cNvSpPr/>
          <p:nvPr/>
        </p:nvSpPr>
        <p:spPr>
          <a:xfrm>
            <a:off x="6016554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p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xmlns="" id="{FB006A0C-997C-90A9-86B0-961BE78A678C}"/>
              </a:ext>
            </a:extLst>
          </p:cNvPr>
          <p:cNvSpPr/>
          <p:nvPr/>
        </p:nvSpPr>
        <p:spPr>
          <a:xfrm>
            <a:off x="7017945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F349A1E7-88EC-8E85-EE92-2964F67DD91C}"/>
              </a:ext>
            </a:extLst>
          </p:cNvPr>
          <p:cNvSpPr/>
          <p:nvPr/>
        </p:nvSpPr>
        <p:spPr>
          <a:xfrm>
            <a:off x="7985596" y="5680972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159EE41C-E0CF-7058-168E-D830425F6C19}"/>
              </a:ext>
            </a:extLst>
          </p:cNvPr>
          <p:cNvSpPr/>
          <p:nvPr/>
        </p:nvSpPr>
        <p:spPr>
          <a:xfrm>
            <a:off x="8953247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n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xmlns="" id="{9688CCF3-ADCE-1E11-9C45-3E0C93C6494B}"/>
              </a:ext>
            </a:extLst>
          </p:cNvPr>
          <p:cNvSpPr/>
          <p:nvPr/>
        </p:nvSpPr>
        <p:spPr>
          <a:xfrm>
            <a:off x="9964417" y="569525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01D3271-4C1B-E8D1-BF0A-5F721610A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9236" y="396284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5113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82D4BC8-1AF4-402F-8496-7FDDA618BBE8}"/>
              </a:ext>
            </a:extLst>
          </p:cNvPr>
          <p:cNvSpPr/>
          <p:nvPr/>
        </p:nvSpPr>
        <p:spPr>
          <a:xfrm>
            <a:off x="6327658" y="3047998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feather.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73222A4B-1B58-6D48-1F2B-AA9E88377395}"/>
              </a:ext>
            </a:extLst>
          </p:cNvPr>
          <p:cNvSpPr/>
          <p:nvPr/>
        </p:nvSpPr>
        <p:spPr>
          <a:xfrm>
            <a:off x="6352099" y="747320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2 legs.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A5CE020C-05A0-91C5-C9C4-B579FE8A7D21}"/>
              </a:ext>
            </a:extLst>
          </p:cNvPr>
          <p:cNvSpPr/>
          <p:nvPr/>
        </p:nvSpPr>
        <p:spPr>
          <a:xfrm>
            <a:off x="3634475" y="747320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It’s small.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0E79F322-DEA9-239C-F06D-D03AFBAE09FD}"/>
              </a:ext>
            </a:extLst>
          </p:cNvPr>
          <p:cNvSpPr/>
          <p:nvPr/>
        </p:nvSpPr>
        <p:spPr>
          <a:xfrm>
            <a:off x="3760850" y="3188724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2 wings.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9631" y="3132711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7657" y="3092460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7657" y="512612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7984" y="4211300"/>
            <a:ext cx="798576" cy="99364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213C636E-D2FE-31D9-3751-57FF9993FB73}"/>
              </a:ext>
            </a:extLst>
          </p:cNvPr>
          <p:cNvSpPr/>
          <p:nvPr/>
        </p:nvSpPr>
        <p:spPr>
          <a:xfrm>
            <a:off x="3760850" y="5740941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BEEDDEEC-7523-CE40-FDFA-69609D6E6B74}"/>
              </a:ext>
            </a:extLst>
          </p:cNvPr>
          <p:cNvSpPr/>
          <p:nvPr/>
        </p:nvSpPr>
        <p:spPr>
          <a:xfrm>
            <a:off x="4888702" y="57397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04599964-2B27-DFF9-33C1-B311638CC9E5}"/>
              </a:ext>
            </a:extLst>
          </p:cNvPr>
          <p:cNvSpPr/>
          <p:nvPr/>
        </p:nvSpPr>
        <p:spPr>
          <a:xfrm>
            <a:off x="5890179" y="57397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C2C91FC4-8155-8623-E64E-AEDFDEEA7C5D}"/>
              </a:ext>
            </a:extLst>
          </p:cNvPr>
          <p:cNvSpPr/>
          <p:nvPr/>
        </p:nvSpPr>
        <p:spPr>
          <a:xfrm>
            <a:off x="7020033" y="57397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d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01D3271-4C1B-E8D1-BF0A-5F721610A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9630" y="519106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5849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E82D4BC8-1AF4-402F-8496-7FDDA618BBE8}"/>
              </a:ext>
            </a:extLst>
          </p:cNvPr>
          <p:cNvSpPr/>
          <p:nvPr/>
        </p:nvSpPr>
        <p:spPr>
          <a:xfrm>
            <a:off x="6327658" y="3047998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a long neck.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73222A4B-1B58-6D48-1F2B-AA9E88377395}"/>
              </a:ext>
            </a:extLst>
          </p:cNvPr>
          <p:cNvSpPr/>
          <p:nvPr/>
        </p:nvSpPr>
        <p:spPr>
          <a:xfrm>
            <a:off x="6352099" y="747320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4 legs.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A5CE020C-05A0-91C5-C9C4-B579FE8A7D21}"/>
              </a:ext>
            </a:extLst>
          </p:cNvPr>
          <p:cNvSpPr/>
          <p:nvPr/>
        </p:nvSpPr>
        <p:spPr>
          <a:xfrm>
            <a:off x="3634475" y="747320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It’s tall.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0E79F322-DEA9-239C-F06D-D03AFBAE09FD}"/>
              </a:ext>
            </a:extLst>
          </p:cNvPr>
          <p:cNvSpPr/>
          <p:nvPr/>
        </p:nvSpPr>
        <p:spPr>
          <a:xfrm>
            <a:off x="3760850" y="3188724"/>
            <a:ext cx="2255704" cy="20451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It has a tail.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0104" y="3099165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2099" y="3099164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2099" y="460658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pic>
        <p:nvPicPr>
          <p:cNvPr id="29" name="Picture 2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97984" y="4211300"/>
            <a:ext cx="798576" cy="99364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213C636E-D2FE-31D9-3751-57FF9993FB73}"/>
              </a:ext>
            </a:extLst>
          </p:cNvPr>
          <p:cNvSpPr/>
          <p:nvPr/>
        </p:nvSpPr>
        <p:spPr>
          <a:xfrm>
            <a:off x="3138643" y="57397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xmlns="" id="{BEEDDEEC-7523-CE40-FDFA-69609D6E6B74}"/>
              </a:ext>
            </a:extLst>
          </p:cNvPr>
          <p:cNvSpPr/>
          <p:nvPr/>
        </p:nvSpPr>
        <p:spPr>
          <a:xfrm>
            <a:off x="4268497" y="5738819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i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xmlns="" id="{04599964-2B27-DFF9-33C1-B311638CC9E5}"/>
              </a:ext>
            </a:extLst>
          </p:cNvPr>
          <p:cNvSpPr/>
          <p:nvPr/>
        </p:nvSpPr>
        <p:spPr>
          <a:xfrm>
            <a:off x="5441236" y="5737478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r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xmlns="" id="{C2C91FC4-8155-8623-E64E-AEDFDEEA7C5D}"/>
              </a:ext>
            </a:extLst>
          </p:cNvPr>
          <p:cNvSpPr/>
          <p:nvPr/>
        </p:nvSpPr>
        <p:spPr>
          <a:xfrm>
            <a:off x="6613975" y="5724262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a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F01D3271-4C1B-E8D1-BF0A-5F721610A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9631" y="519106"/>
            <a:ext cx="2385391" cy="2385391"/>
          </a:xfrm>
          <a:prstGeom prst="rect">
            <a:avLst/>
          </a:prstGeom>
          <a:ln w="63500" cmpd="sng">
            <a:solidFill>
              <a:schemeClr val="tx1"/>
            </a:solidFill>
          </a:ln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4D3C8D8A-294F-74BA-F7AA-899A45ED77F7}"/>
              </a:ext>
            </a:extLst>
          </p:cNvPr>
          <p:cNvSpPr/>
          <p:nvPr/>
        </p:nvSpPr>
        <p:spPr>
          <a:xfrm>
            <a:off x="7743829" y="5724262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xmlns="" id="{4FCBCEB0-426B-0443-AA0A-9354CC4A1C22}"/>
              </a:ext>
            </a:extLst>
          </p:cNvPr>
          <p:cNvSpPr/>
          <p:nvPr/>
        </p:nvSpPr>
        <p:spPr>
          <a:xfrm>
            <a:off x="8873683" y="5724261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0138D86F-4677-6C47-238D-40F9CBB0A302}"/>
              </a:ext>
            </a:extLst>
          </p:cNvPr>
          <p:cNvSpPr/>
          <p:nvPr/>
        </p:nvSpPr>
        <p:spPr>
          <a:xfrm>
            <a:off x="9876370" y="5724260"/>
            <a:ext cx="622207" cy="600075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b="1" dirty="0">
                <a:solidFill>
                  <a:schemeClr val="tx1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xmlns="" val="61261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425</Words>
  <Application>Microsoft Office PowerPoint</Application>
  <PresentationFormat>Custom</PresentationFormat>
  <Paragraphs>127</Paragraphs>
  <Slides>52</Slides>
  <Notes>2</Notes>
  <HiddenSlides>0</HiddenSlides>
  <MMClips>13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1_Office Theme</vt:lpstr>
      <vt:lpstr>Slide 1</vt:lpstr>
      <vt:lpstr>Slide 2</vt:lpstr>
      <vt:lpstr>Slide 3</vt:lpstr>
      <vt:lpstr>Slide 4</vt:lpstr>
      <vt:lpstr>4 things  1 animal 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Windows User</cp:lastModifiedBy>
  <cp:revision>50</cp:revision>
  <dcterms:created xsi:type="dcterms:W3CDTF">2023-02-01T03:04:27Z</dcterms:created>
  <dcterms:modified xsi:type="dcterms:W3CDTF">2024-10-01T00:07:55Z</dcterms:modified>
</cp:coreProperties>
</file>