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media/media8.wav" ContentType="audio/x-wav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media/media9.wav" ContentType="audio/x-wav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303" r:id="rId2"/>
    <p:sldId id="350" r:id="rId3"/>
    <p:sldId id="305" r:id="rId4"/>
    <p:sldId id="306" r:id="rId5"/>
    <p:sldId id="257" r:id="rId6"/>
    <p:sldId id="259" r:id="rId7"/>
    <p:sldId id="261" r:id="rId8"/>
    <p:sldId id="464" r:id="rId9"/>
    <p:sldId id="465" r:id="rId10"/>
    <p:sldId id="466" r:id="rId11"/>
    <p:sldId id="467" r:id="rId12"/>
    <p:sldId id="317" r:id="rId13"/>
    <p:sldId id="318" r:id="rId14"/>
    <p:sldId id="319" r:id="rId15"/>
    <p:sldId id="320" r:id="rId16"/>
    <p:sldId id="321" r:id="rId17"/>
    <p:sldId id="362" r:id="rId18"/>
    <p:sldId id="363" r:id="rId19"/>
    <p:sldId id="364" r:id="rId20"/>
    <p:sldId id="365" r:id="rId21"/>
    <p:sldId id="366" r:id="rId22"/>
    <p:sldId id="327" r:id="rId23"/>
    <p:sldId id="328" r:id="rId24"/>
    <p:sldId id="458" r:id="rId25"/>
    <p:sldId id="459" r:id="rId26"/>
    <p:sldId id="460" r:id="rId27"/>
    <p:sldId id="461" r:id="rId28"/>
    <p:sldId id="462" r:id="rId29"/>
    <p:sldId id="463" r:id="rId30"/>
    <p:sldId id="335" r:id="rId31"/>
    <p:sldId id="336" r:id="rId32"/>
    <p:sldId id="337" r:id="rId33"/>
    <p:sldId id="338" r:id="rId34"/>
    <p:sldId id="339" r:id="rId35"/>
    <p:sldId id="340" r:id="rId36"/>
    <p:sldId id="361" r:id="rId37"/>
    <p:sldId id="342" r:id="rId38"/>
    <p:sldId id="367" r:id="rId39"/>
    <p:sldId id="368" r:id="rId40"/>
    <p:sldId id="344" r:id="rId41"/>
    <p:sldId id="345" r:id="rId42"/>
    <p:sldId id="346" r:id="rId43"/>
    <p:sldId id="347" r:id="rId44"/>
    <p:sldId id="348" r:id="rId45"/>
    <p:sldId id="349" r:id="rId46"/>
    <p:sldId id="302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xmlns="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9193"/>
    <a:srgbClr val="FF4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8955" autoAdjust="0"/>
    <p:restoredTop sz="95345" autoAdjust="0"/>
  </p:normalViewPr>
  <p:slideViewPr>
    <p:cSldViewPr snapToGrid="0">
      <p:cViewPr varScale="1">
        <p:scale>
          <a:sx n="63" d="100"/>
          <a:sy n="63" d="100"/>
        </p:scale>
        <p:origin x="-64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BA5E3430-DA00-4DE1-BE30-3B4902238E4C}"/>
    <pc:docChg chg="modSld">
      <pc:chgData name="Phan Van Rieu (Hugo)" userId="032e726b-b6b7-45df-b0ca-e82fb010a48a" providerId="ADAL" clId="{BA5E3430-DA00-4DE1-BE30-3B4902238E4C}" dt="2024-07-16T05:13:56.523" v="7"/>
      <pc:docMkLst>
        <pc:docMk/>
      </pc:docMkLst>
      <pc:sldChg chg="modSp mod">
        <pc:chgData name="Phan Van Rieu (Hugo)" userId="032e726b-b6b7-45df-b0ca-e82fb010a48a" providerId="ADAL" clId="{BA5E3430-DA00-4DE1-BE30-3B4902238E4C}" dt="2024-07-16T05:13:34.312" v="3"/>
        <pc:sldMkLst>
          <pc:docMk/>
          <pc:sldMk cId="1770940671" sldId="320"/>
        </pc:sldMkLst>
        <pc:spChg chg="mod">
          <ac:chgData name="Phan Van Rieu (Hugo)" userId="032e726b-b6b7-45df-b0ca-e82fb010a48a" providerId="ADAL" clId="{BA5E3430-DA00-4DE1-BE30-3B4902238E4C}" dt="2024-07-16T05:13:34.312" v="3"/>
          <ac:spMkLst>
            <pc:docMk/>
            <pc:sldMk cId="1770940671" sldId="320"/>
            <ac:spMk id="19" creationId="{8A2E0635-D091-7D9C-71A7-3206519560E3}"/>
          </ac:spMkLst>
        </pc:spChg>
        <pc:spChg chg="mod">
          <ac:chgData name="Phan Van Rieu (Hugo)" userId="032e726b-b6b7-45df-b0ca-e82fb010a48a" providerId="ADAL" clId="{BA5E3430-DA00-4DE1-BE30-3B4902238E4C}" dt="2024-07-16T05:13:27.272" v="1"/>
          <ac:spMkLst>
            <pc:docMk/>
            <pc:sldMk cId="1770940671" sldId="320"/>
            <ac:spMk id="20" creationId="{2D000396-1DD0-2A0A-ECC9-257DA405E2D3}"/>
          </ac:spMkLst>
        </pc:spChg>
      </pc:sldChg>
      <pc:sldChg chg="modSp mod">
        <pc:chgData name="Phan Van Rieu (Hugo)" userId="032e726b-b6b7-45df-b0ca-e82fb010a48a" providerId="ADAL" clId="{BA5E3430-DA00-4DE1-BE30-3B4902238E4C}" dt="2024-07-16T05:13:46.310" v="5"/>
        <pc:sldMkLst>
          <pc:docMk/>
          <pc:sldMk cId="1424942686" sldId="362"/>
        </pc:sldMkLst>
        <pc:spChg chg="mod">
          <ac:chgData name="Phan Van Rieu (Hugo)" userId="032e726b-b6b7-45df-b0ca-e82fb010a48a" providerId="ADAL" clId="{BA5E3430-DA00-4DE1-BE30-3B4902238E4C}" dt="2024-07-16T05:13:46.310" v="5"/>
          <ac:spMkLst>
            <pc:docMk/>
            <pc:sldMk cId="1424942686" sldId="362"/>
            <ac:spMk id="4" creationId="{10615ABA-CE86-91C9-0F82-1B08F37C5350}"/>
          </ac:spMkLst>
        </pc:spChg>
      </pc:sldChg>
      <pc:sldChg chg="modSp mod">
        <pc:chgData name="Phan Van Rieu (Hugo)" userId="032e726b-b6b7-45df-b0ca-e82fb010a48a" providerId="ADAL" clId="{BA5E3430-DA00-4DE1-BE30-3B4902238E4C}" dt="2024-07-16T05:13:56.523" v="7"/>
        <pc:sldMkLst>
          <pc:docMk/>
          <pc:sldMk cId="524001183" sldId="364"/>
        </pc:sldMkLst>
        <pc:spChg chg="mod">
          <ac:chgData name="Phan Van Rieu (Hugo)" userId="032e726b-b6b7-45df-b0ca-e82fb010a48a" providerId="ADAL" clId="{BA5E3430-DA00-4DE1-BE30-3B4902238E4C}" dt="2024-07-16T05:13:56.523" v="7"/>
          <ac:spMkLst>
            <pc:docMk/>
            <pc:sldMk cId="524001183" sldId="364"/>
            <ac:spMk id="4" creationId="{E7FB044D-5E1A-3358-6FAC-42080BE9FAE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433730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056654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964242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669235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300624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894976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292672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255271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211312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58003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46BD41-3D0E-45B9-AEBC-8ED4542F70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6013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646453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049833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922734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775513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610417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375371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230453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133779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94339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57849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807848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193337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1788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005036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207119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038817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80538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961324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9517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83761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70310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265501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08664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542905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86182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114021956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053470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2:</a:t>
            </a:r>
            <a:r>
              <a:rPr lang="en-US" baseline="0" dirty="0">
                <a:solidFill>
                  <a:schemeClr val="bg1"/>
                </a:solidFill>
              </a:rPr>
              <a:t> Holidays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4.1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jpeg"/><Relationship Id="rId11" Type="http://schemas.microsoft.com/office/2007/relationships/hdphoto" Target="../media/hdphoto2.wdp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9.jpe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jpeg"/><Relationship Id="rId11" Type="http://schemas.microsoft.com/office/2007/relationships/hdphoto" Target="../media/hdphoto2.wdp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9.jpeg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microsoft.com/office/2007/relationships/media" Target="../media/media1.mp3"/><Relationship Id="rId3" Type="http://schemas.openxmlformats.org/officeDocument/2006/relationships/notesSlide" Target="../notesSlides/notesSlide10.xml"/><Relationship Id="rId21" Type="http://schemas.microsoft.com/office/2007/relationships/media" Target="../media/media3.mp3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5" Type="http://schemas.microsoft.com/office/2007/relationships/media" Target="../media/media7.mp3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33.png"/><Relationship Id="rId20" Type="http://schemas.microsoft.com/office/2007/relationships/media" Target="../media/media2.mp3"/><Relationship Id="rId1" Type="http://schemas.openxmlformats.org/officeDocument/2006/relationships/video" Target="NULL" TargetMode="Externa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24" Type="http://schemas.microsoft.com/office/2007/relationships/media" Target="../media/media6.mp3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23" Type="http://schemas.microsoft.com/office/2007/relationships/media" Target="../media/media5.mp3"/><Relationship Id="rId10" Type="http://schemas.openxmlformats.org/officeDocument/2006/relationships/image" Target="../media/image27.png"/><Relationship Id="rId19" Type="http://schemas.openxmlformats.org/officeDocument/2006/relationships/image" Target="../media/image35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Relationship Id="rId22" Type="http://schemas.microsoft.com/office/2007/relationships/media" Target="../media/media4.mp3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11.xml"/><Relationship Id="rId7" Type="http://schemas.microsoft.com/office/2007/relationships/media" Target="../media/media2.mp3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openxmlformats.org/officeDocument/2006/relationships/image" Target="../media/image35.png"/><Relationship Id="rId5" Type="http://schemas.microsoft.com/office/2007/relationships/media" Target="../media/media1.mp3"/><Relationship Id="rId4" Type="http://schemas.openxmlformats.org/officeDocument/2006/relationships/image" Target="../media/image22.png"/><Relationship Id="rId9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12.xml"/><Relationship Id="rId7" Type="http://schemas.microsoft.com/office/2007/relationships/media" Target="../media/media3.mp3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openxmlformats.org/officeDocument/2006/relationships/image" Target="../media/image35.png"/><Relationship Id="rId5" Type="http://schemas.microsoft.com/office/2007/relationships/media" Target="../media/media1.mp3"/><Relationship Id="rId4" Type="http://schemas.openxmlformats.org/officeDocument/2006/relationships/image" Target="../media/image22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13.xml"/><Relationship Id="rId7" Type="http://schemas.microsoft.com/office/2007/relationships/media" Target="../media/media4.mp3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openxmlformats.org/officeDocument/2006/relationships/image" Target="../media/image35.png"/><Relationship Id="rId5" Type="http://schemas.microsoft.com/office/2007/relationships/media" Target="../media/media1.mp3"/><Relationship Id="rId4" Type="http://schemas.openxmlformats.org/officeDocument/2006/relationships/image" Target="../media/image22.png"/><Relationship Id="rId9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14.xml"/><Relationship Id="rId7" Type="http://schemas.microsoft.com/office/2007/relationships/media" Target="../media/media5.mp3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openxmlformats.org/officeDocument/2006/relationships/image" Target="../media/image35.png"/><Relationship Id="rId5" Type="http://schemas.microsoft.com/office/2007/relationships/media" Target="../media/media1.mp3"/><Relationship Id="rId4" Type="http://schemas.openxmlformats.org/officeDocument/2006/relationships/image" Target="../media/image22.pn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15.xml"/><Relationship Id="rId7" Type="http://schemas.microsoft.com/office/2007/relationships/media" Target="../media/media6.mp3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openxmlformats.org/officeDocument/2006/relationships/image" Target="../media/image35.png"/><Relationship Id="rId5" Type="http://schemas.microsoft.com/office/2007/relationships/media" Target="../media/media1.mp3"/><Relationship Id="rId4" Type="http://schemas.openxmlformats.org/officeDocument/2006/relationships/image" Target="../media/image22.png"/><Relationship Id="rId9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16.xml"/><Relationship Id="rId7" Type="http://schemas.microsoft.com/office/2007/relationships/media" Target="../media/media7.mp3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openxmlformats.org/officeDocument/2006/relationships/image" Target="../media/image35.png"/><Relationship Id="rId5" Type="http://schemas.microsoft.com/office/2007/relationships/media" Target="../media/media1.mp3"/><Relationship Id="rId4" Type="http://schemas.openxmlformats.org/officeDocument/2006/relationships/image" Target="../media/image22.png"/><Relationship Id="rId9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52.jpeg"/><Relationship Id="rId5" Type="http://schemas.openxmlformats.org/officeDocument/2006/relationships/audio" Target="../media/audio4.wav"/><Relationship Id="rId15" Type="http://schemas.openxmlformats.org/officeDocument/2006/relationships/image" Target="../media/image55.png"/><Relationship Id="rId10" Type="http://schemas.openxmlformats.org/officeDocument/2006/relationships/image" Target="../media/image51.png"/><Relationship Id="rId4" Type="http://schemas.openxmlformats.org/officeDocument/2006/relationships/audio" Target="../media/audio3.wav"/><Relationship Id="rId9" Type="http://schemas.openxmlformats.org/officeDocument/2006/relationships/image" Target="../media/image50.png"/><Relationship Id="rId14" Type="http://schemas.microsoft.com/office/2007/relationships/media" Target="../media/media5.mp3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4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39.png"/><Relationship Id="rId5" Type="http://schemas.openxmlformats.org/officeDocument/2006/relationships/audio" Target="../media/audio4.wav"/><Relationship Id="rId15" Type="http://schemas.openxmlformats.org/officeDocument/2006/relationships/image" Target="../media/image58.png"/><Relationship Id="rId10" Type="http://schemas.openxmlformats.org/officeDocument/2006/relationships/image" Target="../media/image51.png"/><Relationship Id="rId4" Type="http://schemas.openxmlformats.org/officeDocument/2006/relationships/audio" Target="../media/audio3.wav"/><Relationship Id="rId9" Type="http://schemas.openxmlformats.org/officeDocument/2006/relationships/image" Target="../media/image57.jpeg"/><Relationship Id="rId14" Type="http://schemas.microsoft.com/office/2007/relationships/media" Target="../media/media7.mp3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microsoft.com/office/2007/relationships/media" Target="../media/media3.mp3"/><Relationship Id="rId3" Type="http://schemas.openxmlformats.org/officeDocument/2006/relationships/audio" Target="../media/audio3.wav"/><Relationship Id="rId7" Type="http://schemas.openxmlformats.org/officeDocument/2006/relationships/image" Target="../media/image39.png"/><Relationship Id="rId12" Type="http://schemas.openxmlformats.org/officeDocument/2006/relationships/image" Target="../media/image54.pn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audio" Target="../media/audio5.wav"/><Relationship Id="rId10" Type="http://schemas.openxmlformats.org/officeDocument/2006/relationships/image" Target="../media/image52.jpeg"/><Relationship Id="rId4" Type="http://schemas.openxmlformats.org/officeDocument/2006/relationships/audio" Target="../media/audio4.wav"/><Relationship Id="rId9" Type="http://schemas.openxmlformats.org/officeDocument/2006/relationships/image" Target="../media/image51.png"/><Relationship Id="rId1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54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39.png"/><Relationship Id="rId5" Type="http://schemas.openxmlformats.org/officeDocument/2006/relationships/audio" Target="../media/audio4.wav"/><Relationship Id="rId15" Type="http://schemas.openxmlformats.org/officeDocument/2006/relationships/image" Target="../media/image61.png"/><Relationship Id="rId10" Type="http://schemas.openxmlformats.org/officeDocument/2006/relationships/image" Target="../media/image51.png"/><Relationship Id="rId4" Type="http://schemas.openxmlformats.org/officeDocument/2006/relationships/audio" Target="../media/audio3.wav"/><Relationship Id="rId9" Type="http://schemas.openxmlformats.org/officeDocument/2006/relationships/image" Target="../media/image50.png"/><Relationship Id="rId14" Type="http://schemas.microsoft.com/office/2007/relationships/media" Target="../media/media4.mp3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54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39.png"/><Relationship Id="rId5" Type="http://schemas.openxmlformats.org/officeDocument/2006/relationships/audio" Target="../media/audio4.wav"/><Relationship Id="rId15" Type="http://schemas.openxmlformats.org/officeDocument/2006/relationships/image" Target="../media/image63.png"/><Relationship Id="rId10" Type="http://schemas.openxmlformats.org/officeDocument/2006/relationships/image" Target="../media/image51.png"/><Relationship Id="rId4" Type="http://schemas.openxmlformats.org/officeDocument/2006/relationships/audio" Target="../media/audio3.wav"/><Relationship Id="rId9" Type="http://schemas.openxmlformats.org/officeDocument/2006/relationships/image" Target="../media/image57.jpeg"/><Relationship Id="rId14" Type="http://schemas.microsoft.com/office/2007/relationships/media" Target="../media/media6.mp3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microsoft.com/office/2007/relationships/media" Target="../media/media2.mp3"/><Relationship Id="rId3" Type="http://schemas.openxmlformats.org/officeDocument/2006/relationships/audio" Target="../media/audio3.wav"/><Relationship Id="rId7" Type="http://schemas.openxmlformats.org/officeDocument/2006/relationships/image" Target="../media/image64.jpeg"/><Relationship Id="rId12" Type="http://schemas.openxmlformats.org/officeDocument/2006/relationships/image" Target="../media/image54.pn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audio" Target="../media/audio5.wav"/><Relationship Id="rId10" Type="http://schemas.openxmlformats.org/officeDocument/2006/relationships/image" Target="../media/image52.jpeg"/><Relationship Id="rId4" Type="http://schemas.openxmlformats.org/officeDocument/2006/relationships/audio" Target="../media/audio4.wav"/><Relationship Id="rId9" Type="http://schemas.openxmlformats.org/officeDocument/2006/relationships/image" Target="../media/image51.png"/><Relationship Id="rId1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media" Target="../media/media8.wav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microsoft.com/office/2007/relationships/media" Target="../media/media9.wav"/><Relationship Id="rId4" Type="http://schemas.openxmlformats.org/officeDocument/2006/relationships/image" Target="../media/image68.png"/><Relationship Id="rId9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media" Target="../media/media8.wav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71.png"/><Relationship Id="rId12" Type="http://schemas.microsoft.com/office/2007/relationships/media" Target="../media/media10.mp3"/><Relationship Id="rId2" Type="http://schemas.openxmlformats.org/officeDocument/2006/relationships/slideLayout" Target="../slideLayouts/slideLayout14.xml"/><Relationship Id="rId1" Type="http://schemas.openxmlformats.org/officeDocument/2006/relationships/video" Target="NULL" TargetMode="External"/><Relationship Id="rId6" Type="http://schemas.openxmlformats.org/officeDocument/2006/relationships/image" Target="../media/image70.png"/><Relationship Id="rId11" Type="http://schemas.openxmlformats.org/officeDocument/2006/relationships/image" Target="../media/image73.png"/><Relationship Id="rId5" Type="http://schemas.openxmlformats.org/officeDocument/2006/relationships/image" Target="../media/image69.png"/><Relationship Id="rId10" Type="http://schemas.microsoft.com/office/2007/relationships/media" Target="../media/media9.wav"/><Relationship Id="rId4" Type="http://schemas.openxmlformats.org/officeDocument/2006/relationships/image" Target="../media/image68.png"/><Relationship Id="rId9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10.jpeg"/><Relationship Id="rId12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9.jpeg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jpeg"/><Relationship Id="rId11" Type="http://schemas.microsoft.com/office/2007/relationships/hdphoto" Target="../media/hdphoto2.wdp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9.jpe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jpeg"/><Relationship Id="rId11" Type="http://schemas.microsoft.com/office/2007/relationships/hdphoto" Target="../media/hdphoto2.wdp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9.jpe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jpeg"/><Relationship Id="rId11" Type="http://schemas.microsoft.com/office/2007/relationships/hdphoto" Target="../media/hdphoto2.wdp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9.jpe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86D14A8-B85F-AEB8-223B-FB02B672C119}"/>
              </a:ext>
            </a:extLst>
          </p:cNvPr>
          <p:cNvSpPr txBox="1"/>
          <p:nvPr/>
        </p:nvSpPr>
        <p:spPr>
          <a:xfrm>
            <a:off x="6904361" y="3186375"/>
            <a:ext cx="35496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000" b="1">
                <a:solidFill>
                  <a:srgbClr val="FF0000"/>
                </a:solidFill>
              </a:rPr>
              <a:t>Unit </a:t>
            </a:r>
            <a:r>
              <a:rPr lang="en-US" sz="4000" b="1">
                <a:solidFill>
                  <a:srgbClr val="FF0000"/>
                </a:solidFill>
              </a:rPr>
              <a:t>2</a:t>
            </a:r>
            <a:r>
              <a:rPr lang="x-none" sz="4000" b="1">
                <a:solidFill>
                  <a:srgbClr val="FF0000"/>
                </a:solidFill>
              </a:rPr>
              <a:t>: </a:t>
            </a:r>
            <a:r>
              <a:rPr lang="en-US" sz="4000" b="1">
                <a:solidFill>
                  <a:srgbClr val="FF0000"/>
                </a:solidFill>
              </a:rPr>
              <a:t>Holidays</a:t>
            </a:r>
            <a:endParaRPr lang="x-none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000" b="1">
                <a:solidFill>
                  <a:srgbClr val="00B050"/>
                </a:solidFill>
              </a:rPr>
              <a:t>Lesson </a:t>
            </a:r>
            <a:r>
              <a:rPr lang="en-US" sz="4000" b="1">
                <a:solidFill>
                  <a:srgbClr val="00B050"/>
                </a:solidFill>
              </a:rPr>
              <a:t>4</a:t>
            </a:r>
            <a:r>
              <a:rPr lang="x-none" sz="4000" b="1">
                <a:solidFill>
                  <a:srgbClr val="00B050"/>
                </a:solidFill>
              </a:rPr>
              <a:t>.1</a:t>
            </a:r>
            <a:endParaRPr lang="x-none" sz="40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x-none" sz="4000" b="1">
                <a:solidFill>
                  <a:srgbClr val="0070C0"/>
                </a:solidFill>
              </a:rPr>
              <a:t>age </a:t>
            </a:r>
            <a:r>
              <a:rPr lang="en-US" sz="4000" b="1">
                <a:solidFill>
                  <a:srgbClr val="0070C0"/>
                </a:solidFill>
              </a:rPr>
              <a:t>29</a:t>
            </a:r>
            <a:endParaRPr lang="x-none" sz="4000" b="1" dirty="0">
              <a:solidFill>
                <a:srgbClr val="0070C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04800" y="275771"/>
            <a:ext cx="3048000" cy="1175658"/>
            <a:chOff x="304800" y="275771"/>
            <a:chExt cx="3048000" cy="1175658"/>
          </a:xfrm>
        </p:grpSpPr>
        <p:sp>
          <p:nvSpPr>
            <p:cNvPr id="7" name="Rounded Rectangle 6"/>
            <p:cNvSpPr/>
            <p:nvPr/>
          </p:nvSpPr>
          <p:spPr>
            <a:xfrm>
              <a:off x="304800" y="275771"/>
              <a:ext cx="3048000" cy="1175658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F86D14A8-B85F-AEB8-223B-FB02B672C119}"/>
                </a:ext>
              </a:extLst>
            </p:cNvPr>
            <p:cNvSpPr txBox="1"/>
            <p:nvPr/>
          </p:nvSpPr>
          <p:spPr>
            <a:xfrm>
              <a:off x="539846" y="377861"/>
              <a:ext cx="2510624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</a:rPr>
                <a:t>Ngoc Lam</a:t>
              </a:r>
            </a:p>
            <a:p>
              <a:pPr algn="ctr"/>
              <a:r>
                <a:rPr lang="en-US" sz="2800" b="1" dirty="0" smtClean="0">
                  <a:solidFill>
                    <a:srgbClr val="FF0000"/>
                  </a:solidFill>
                </a:rPr>
                <a:t> Primary School</a:t>
              </a:r>
              <a:endParaRPr lang="x-none" sz="28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85840481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://www.freevector.com/site_media/preview_images/FreeVector-Magic-Background-Vector.jpg">
            <a:extLst>
              <a:ext uri="{FF2B5EF4-FFF2-40B4-BE49-F238E27FC236}">
                <a16:creationId xmlns:a16="http://schemas.microsoft.com/office/drawing/2014/main" xmlns="" id="{D10E4256-C271-FFE8-C434-A1A4E055D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5" y="389467"/>
            <a:ext cx="1218764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://t2.gstatic.com/images?q=tbn:ANd9GcS09HVdyQ6a3c-4dw36UE-Ok609pD22CSDkqd6Yjm9R7Ij45v5TMA">
            <a:extLst>
              <a:ext uri="{FF2B5EF4-FFF2-40B4-BE49-F238E27FC236}">
                <a16:creationId xmlns:a16="http://schemas.microsoft.com/office/drawing/2014/main" xmlns="" id="{A8290ECE-7495-6D8A-C5D1-718D3EC50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815" y="391169"/>
            <a:ext cx="12192000" cy="332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4" b="74"/>
          <a:stretch/>
        </p:blipFill>
        <p:spPr bwMode="auto">
          <a:xfrm>
            <a:off x="2448744" y="2903977"/>
            <a:ext cx="4127794" cy="336619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142037" y="4036035"/>
            <a:ext cx="2449907" cy="197048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0" b="100000" l="508" r="100000">
                        <a14:foregroundMark x1="46447" y1="38667" x2="47208" y2="47556"/>
                        <a14:foregroundMark x1="60660" y1="39556" x2="60660" y2="47111"/>
                        <a14:foregroundMark x1="52538" y1="57778" x2="52030" y2="60667"/>
                        <a14:foregroundMark x1="29695" y1="52889" x2="24365" y2="55333"/>
                        <a14:foregroundMark x1="78934" y1="52889" x2="84518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85" r="8207"/>
          <a:stretch/>
        </p:blipFill>
        <p:spPr>
          <a:xfrm>
            <a:off x="7104112" y="1988841"/>
            <a:ext cx="3395846" cy="4594895"/>
          </a:xfrm>
          <a:prstGeom prst="rect">
            <a:avLst/>
          </a:prstGeom>
        </p:spPr>
      </p:pic>
      <p:sp>
        <p:nvSpPr>
          <p:cNvPr id="4" name="3 Llamada ovalada"/>
          <p:cNvSpPr/>
          <p:nvPr/>
        </p:nvSpPr>
        <p:spPr>
          <a:xfrm>
            <a:off x="5591944" y="476673"/>
            <a:ext cx="4695056" cy="1044707"/>
          </a:xfrm>
          <a:prstGeom prst="wedgeEllipseCallout">
            <a:avLst>
              <a:gd name="adj1" fmla="val 19480"/>
              <a:gd name="adj2" fmla="val 8611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" name="5 Conector recto"/>
          <p:cNvCxnSpPr>
            <a:cxnSpLocks/>
          </p:cNvCxnSpPr>
          <p:nvPr/>
        </p:nvCxnSpPr>
        <p:spPr>
          <a:xfrm flipH="1">
            <a:off x="4860105" y="5157194"/>
            <a:ext cx="2388023" cy="148313"/>
          </a:xfrm>
          <a:prstGeom prst="line">
            <a:avLst/>
          </a:prstGeom>
          <a:ln w="5715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Flecha derecha">
            <a:hlinkClick r:id="" action="ppaction://hlinkshowjump?jump=nextslide"/>
          </p:cNvPr>
          <p:cNvSpPr/>
          <p:nvPr/>
        </p:nvSpPr>
        <p:spPr>
          <a:xfrm>
            <a:off x="9624392" y="6093296"/>
            <a:ext cx="875566" cy="64807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6570340" y="683326"/>
            <a:ext cx="2738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customes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686233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://www.freevector.com/site_media/preview_images/FreeVector-Magic-Background-Vector.jpg">
            <a:extLst>
              <a:ext uri="{FF2B5EF4-FFF2-40B4-BE49-F238E27FC236}">
                <a16:creationId xmlns:a16="http://schemas.microsoft.com/office/drawing/2014/main" xmlns="" id="{D10E4256-C271-FFE8-C434-A1A4E055D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5" y="389467"/>
            <a:ext cx="1218764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://t2.gstatic.com/images?q=tbn:ANd9GcS09HVdyQ6a3c-4dw36UE-Ok609pD22CSDkqd6Yjm9R7Ij45v5TMA">
            <a:extLst>
              <a:ext uri="{FF2B5EF4-FFF2-40B4-BE49-F238E27FC236}">
                <a16:creationId xmlns:a16="http://schemas.microsoft.com/office/drawing/2014/main" xmlns="" id="{A8290ECE-7495-6D8A-C5D1-718D3EC50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815" y="391169"/>
            <a:ext cx="12192000" cy="332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64" r="1964"/>
          <a:stretch/>
        </p:blipFill>
        <p:spPr bwMode="auto">
          <a:xfrm>
            <a:off x="2448744" y="2903977"/>
            <a:ext cx="4127794" cy="336619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142037" y="4036035"/>
            <a:ext cx="2449907" cy="197048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0" b="100000" l="508" r="100000">
                        <a14:foregroundMark x1="46447" y1="38667" x2="47208" y2="47556"/>
                        <a14:foregroundMark x1="60660" y1="39556" x2="60660" y2="47111"/>
                        <a14:foregroundMark x1="52538" y1="57778" x2="52030" y2="60667"/>
                        <a14:foregroundMark x1="29695" y1="52889" x2="24365" y2="55333"/>
                        <a14:foregroundMark x1="78934" y1="52889" x2="84518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85" r="8207"/>
          <a:stretch/>
        </p:blipFill>
        <p:spPr>
          <a:xfrm>
            <a:off x="7104112" y="1988841"/>
            <a:ext cx="3395846" cy="4594895"/>
          </a:xfrm>
          <a:prstGeom prst="rect">
            <a:avLst/>
          </a:prstGeom>
        </p:spPr>
      </p:pic>
      <p:sp>
        <p:nvSpPr>
          <p:cNvPr id="4" name="3 Llamada ovalada"/>
          <p:cNvSpPr/>
          <p:nvPr/>
        </p:nvSpPr>
        <p:spPr>
          <a:xfrm>
            <a:off x="5591944" y="476673"/>
            <a:ext cx="4695056" cy="1044707"/>
          </a:xfrm>
          <a:prstGeom prst="wedgeEllipseCallout">
            <a:avLst>
              <a:gd name="adj1" fmla="val 19480"/>
              <a:gd name="adj2" fmla="val 8611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" name="5 Conector recto"/>
          <p:cNvCxnSpPr>
            <a:cxnSpLocks/>
          </p:cNvCxnSpPr>
          <p:nvPr/>
        </p:nvCxnSpPr>
        <p:spPr>
          <a:xfrm flipH="1">
            <a:off x="4860105" y="5157194"/>
            <a:ext cx="2388023" cy="148313"/>
          </a:xfrm>
          <a:prstGeom prst="line">
            <a:avLst/>
          </a:prstGeom>
          <a:ln w="5715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Flecha derecha">
            <a:hlinkClick r:id="" action="ppaction://hlinkshowjump?jump=nextslide"/>
          </p:cNvPr>
          <p:cNvSpPr/>
          <p:nvPr/>
        </p:nvSpPr>
        <p:spPr>
          <a:xfrm>
            <a:off x="9624392" y="6093296"/>
            <a:ext cx="875566" cy="64807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6570340" y="683326"/>
            <a:ext cx="2738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presents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055118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xmlns="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xmlns="" val="365015641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9870567D-1C2E-6E15-4873-0A84B9FDB817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DDDD318E-1D48-09A9-BB6F-893F94294EE4}"/>
                </a:ext>
              </a:extLst>
            </p:cNvPr>
            <p:cNvSpPr txBox="1"/>
            <p:nvPr/>
          </p:nvSpPr>
          <p:spPr>
            <a:xfrm>
              <a:off x="3931514" y="1268349"/>
              <a:ext cx="4270913" cy="41479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put up a Christmas tree,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give presents,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watch fireworks,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wear costumes,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give lucky money,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watch the lion dance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36425088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xmlns="" val="2535654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A2E0635-D091-7D9C-71A7-3206519560E3}"/>
              </a:ext>
            </a:extLst>
          </p:cNvPr>
          <p:cNvSpPr txBox="1"/>
          <p:nvPr/>
        </p:nvSpPr>
        <p:spPr>
          <a:xfrm>
            <a:off x="6028564" y="4869095"/>
            <a:ext cx="208255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ər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ˈ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kɑːstuːmz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lvl="0" algn="ctr">
              <a:defRPr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mặc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phục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cải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D000396-1DD0-2A0A-ECC9-257DA405E2D3}"/>
              </a:ext>
            </a:extLst>
          </p:cNvPr>
          <p:cNvSpPr txBox="1"/>
          <p:nvPr/>
        </p:nvSpPr>
        <p:spPr>
          <a:xfrm>
            <a:off x="2143113" y="4838185"/>
            <a:ext cx="20825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ɡɪv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ˈ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zənts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lvl="0" algn="ctr">
              <a:defRPr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quà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9C4A6B6-54F5-8408-AF87-32D81DDF5576}"/>
              </a:ext>
            </a:extLst>
          </p:cNvPr>
          <p:cNvSpPr txBox="1"/>
          <p:nvPr/>
        </p:nvSpPr>
        <p:spPr>
          <a:xfrm>
            <a:off x="7857310" y="4855301"/>
            <a:ext cx="2311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/ɡɪv ˈlʌki ˈmʌni/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lì xì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03EEEFE-0D56-4D69-0E9B-1D5D671BBE52}"/>
              </a:ext>
            </a:extLst>
          </p:cNvPr>
          <p:cNvSpPr txBox="1"/>
          <p:nvPr/>
        </p:nvSpPr>
        <p:spPr>
          <a:xfrm>
            <a:off x="-346006" y="4743710"/>
            <a:ext cx="26843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/pʊt ʌp ə ˈ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krɪsməs tri/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trí 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thông Noel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305FC7C-EDA2-C5FC-D8CA-F8BE1D9ECAF0}"/>
              </a:ext>
            </a:extLst>
          </p:cNvPr>
          <p:cNvSpPr txBox="1"/>
          <p:nvPr/>
        </p:nvSpPr>
        <p:spPr>
          <a:xfrm>
            <a:off x="9920989" y="4791642"/>
            <a:ext cx="216993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/wɑtʃ ðə ˈ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laɪən dæns/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múa lân/múa sư tử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8DDFB838-7B55-1CEB-430D-7EBD4F8B1CE2}"/>
              </a:ext>
            </a:extLst>
          </p:cNvPr>
          <p:cNvSpPr txBox="1"/>
          <p:nvPr/>
        </p:nvSpPr>
        <p:spPr>
          <a:xfrm>
            <a:off x="4162289" y="4847669"/>
            <a:ext cx="19882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/wɑtʃ ˈfaɪərwɜrks/</a:t>
            </a:r>
          </a:p>
          <a:p>
            <a:pPr lvl="0" algn="ctr"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xem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pháo 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1A903CD-8913-87AC-5152-580D4B3D74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00257" y="3820692"/>
            <a:ext cx="1644735" cy="8445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1918FCB-4240-81FF-6F35-1461FD2BB7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06607"/>
            <a:ext cx="5931205" cy="5778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A431CE3-52D2-6DB0-3121-CC93302A51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9069" y="1359862"/>
            <a:ext cx="12192000" cy="22564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E92F81D-E823-4AB8-AF99-42D32659C4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51" y="1634357"/>
            <a:ext cx="1854295" cy="15939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2F95773-2543-E5D5-A344-BD4527BA99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411" y="3787685"/>
            <a:ext cx="1644735" cy="10859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59B6C937-8721-A173-EE92-DD63FC4572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6847" y="1613519"/>
            <a:ext cx="1828894" cy="167013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442EB455-9805-FA75-45C1-3CD969CE6E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71260" y="3910023"/>
            <a:ext cx="1346269" cy="89539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41FCCBAA-AD4E-216F-D14E-1D6A3C7FEC3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6682" y="1610344"/>
            <a:ext cx="1866996" cy="167648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F5F3718A-A440-D2AD-DA15-3C4EE2AC1E9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16292" y="3971282"/>
            <a:ext cx="1390721" cy="7747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889B8466-F02B-E44D-86F8-0C710B48F1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28462" y="1605781"/>
            <a:ext cx="1860646" cy="160663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E99A8101-4B77-824A-ADFF-0E883C4DE72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83906" y="3946828"/>
            <a:ext cx="1371670" cy="74933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FE490D97-AAAD-0C81-9EC3-D0FE87DE5F0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66592" y="1608956"/>
            <a:ext cx="1854295" cy="161933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F525CC4D-6B26-7691-2A86-1627E9ADBF2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99237" y="3819822"/>
            <a:ext cx="1492327" cy="87634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CB8FCA7D-5E9F-74B4-585F-C4CD6F80628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01828" y="1605781"/>
            <a:ext cx="1841595" cy="1651085"/>
          </a:xfrm>
          <a:prstGeom prst="rect">
            <a:avLst/>
          </a:prstGeom>
        </p:spPr>
      </p:pic>
      <p:pic>
        <p:nvPicPr>
          <p:cNvPr id="57" name="CD1 TRACK 45">
            <a:hlinkClick r:id="" action="ppaction://media"/>
            <a:extLst>
              <a:ext uri="{FF2B5EF4-FFF2-40B4-BE49-F238E27FC236}">
                <a16:creationId xmlns:a16="http://schemas.microsoft.com/office/drawing/2014/main" xmlns="" id="{C1166A39-8D18-CD9F-27D8-09FA984299B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8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8639102" y="399955"/>
            <a:ext cx="406400" cy="406400"/>
          </a:xfrm>
          <a:prstGeom prst="rect">
            <a:avLst/>
          </a:prstGeom>
        </p:spPr>
      </p:pic>
      <p:pic>
        <p:nvPicPr>
          <p:cNvPr id="61" name="put up a Christmas tree">
            <a:hlinkClick r:id="" action="ppaction://media"/>
            <a:extLst>
              <a:ext uri="{FF2B5EF4-FFF2-40B4-BE49-F238E27FC236}">
                <a16:creationId xmlns:a16="http://schemas.microsoft.com/office/drawing/2014/main" xmlns="" id="{A0501C36-7328-4A28-7CC5-125791A2FB4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0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792983" y="954599"/>
            <a:ext cx="406400" cy="406400"/>
          </a:xfrm>
          <a:prstGeom prst="rect">
            <a:avLst/>
          </a:prstGeom>
        </p:spPr>
      </p:pic>
      <p:pic>
        <p:nvPicPr>
          <p:cNvPr id="62" name="give presents">
            <a:hlinkClick r:id="" action="ppaction://media"/>
            <a:extLst>
              <a:ext uri="{FF2B5EF4-FFF2-40B4-BE49-F238E27FC236}">
                <a16:creationId xmlns:a16="http://schemas.microsoft.com/office/drawing/2014/main" xmlns="" id="{E696BB50-9D36-493D-3813-2B2978C241F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1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2955694" y="946556"/>
            <a:ext cx="406400" cy="406400"/>
          </a:xfrm>
          <a:prstGeom prst="rect">
            <a:avLst/>
          </a:prstGeom>
        </p:spPr>
      </p:pic>
      <p:pic>
        <p:nvPicPr>
          <p:cNvPr id="63" name="watch fireworks">
            <a:hlinkClick r:id="" action="ppaction://media"/>
            <a:extLst>
              <a:ext uri="{FF2B5EF4-FFF2-40B4-BE49-F238E27FC236}">
                <a16:creationId xmlns:a16="http://schemas.microsoft.com/office/drawing/2014/main" xmlns="" id="{E58C145E-4DEF-A4B4-0E41-7AB22571723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2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4915205" y="993100"/>
            <a:ext cx="406400" cy="406400"/>
          </a:xfrm>
          <a:prstGeom prst="rect">
            <a:avLst/>
          </a:prstGeom>
        </p:spPr>
      </p:pic>
      <p:pic>
        <p:nvPicPr>
          <p:cNvPr id="64" name="wear costumes">
            <a:hlinkClick r:id="" action="ppaction://media"/>
            <a:extLst>
              <a:ext uri="{FF2B5EF4-FFF2-40B4-BE49-F238E27FC236}">
                <a16:creationId xmlns:a16="http://schemas.microsoft.com/office/drawing/2014/main" xmlns="" id="{CA7767AC-74AB-64F3-7B9C-0CC275D5940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3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6874716" y="909717"/>
            <a:ext cx="406400" cy="406400"/>
          </a:xfrm>
          <a:prstGeom prst="rect">
            <a:avLst/>
          </a:prstGeom>
        </p:spPr>
      </p:pic>
      <p:pic>
        <p:nvPicPr>
          <p:cNvPr id="65" name="give lucky money">
            <a:hlinkClick r:id="" action="ppaction://media"/>
            <a:extLst>
              <a:ext uri="{FF2B5EF4-FFF2-40B4-BE49-F238E27FC236}">
                <a16:creationId xmlns:a16="http://schemas.microsoft.com/office/drawing/2014/main" xmlns="" id="{E0F4F5B1-D046-E478-C366-48934C31FE2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4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8886899" y="933952"/>
            <a:ext cx="406400" cy="406400"/>
          </a:xfrm>
          <a:prstGeom prst="rect">
            <a:avLst/>
          </a:prstGeom>
        </p:spPr>
      </p:pic>
      <p:pic>
        <p:nvPicPr>
          <p:cNvPr id="66" name="watch the lion dance">
            <a:hlinkClick r:id="" action="ppaction://media"/>
            <a:extLst>
              <a:ext uri="{FF2B5EF4-FFF2-40B4-BE49-F238E27FC236}">
                <a16:creationId xmlns:a16="http://schemas.microsoft.com/office/drawing/2014/main" xmlns="" id="{A6508E2F-19FC-2A04-49CF-8E9E5ED82BF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5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0992617" y="96452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094067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video>
            <p:vide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video>
            <p:vide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video>
            <p:vide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video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video>
            <p:vide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F3B17E1-5AD0-9ACE-4B60-EBD76AA22B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06607"/>
            <a:ext cx="5931205" cy="577880"/>
          </a:xfrm>
          <a:prstGeom prst="rect">
            <a:avLst/>
          </a:prstGeom>
        </p:spPr>
      </p:pic>
      <p:pic>
        <p:nvPicPr>
          <p:cNvPr id="3" name="CD1 TRACK 45">
            <a:hlinkClick r:id="" action="ppaction://media"/>
            <a:extLst>
              <a:ext uri="{FF2B5EF4-FFF2-40B4-BE49-F238E27FC236}">
                <a16:creationId xmlns:a16="http://schemas.microsoft.com/office/drawing/2014/main" xmlns="" id="{7F240C35-33DE-158D-76DF-6F866D8A759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896808" y="393745"/>
            <a:ext cx="406400" cy="40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ADDA9A-8EF8-8E3F-2565-3DEDA2823B97}"/>
              </a:ext>
            </a:extLst>
          </p:cNvPr>
          <p:cNvSpPr txBox="1"/>
          <p:nvPr/>
        </p:nvSpPr>
        <p:spPr>
          <a:xfrm>
            <a:off x="7861929" y="4705505"/>
            <a:ext cx="26843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/pʊt ʌp ə ˈ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krɪsməs tri/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trí 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thông Noel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ut up a Christmas tree">
            <a:hlinkClick r:id="" action="ppaction://media"/>
            <a:extLst>
              <a:ext uri="{FF2B5EF4-FFF2-40B4-BE49-F238E27FC236}">
                <a16:creationId xmlns:a16="http://schemas.microsoft.com/office/drawing/2014/main" xmlns="" id="{3F7EE4E7-9671-2F71-20D1-D0ED32EE62C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896808" y="1889485"/>
            <a:ext cx="406400" cy="406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74C6496-ACF8-A8B4-255E-402FAB931C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31205" y="2474017"/>
            <a:ext cx="5931206" cy="18316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FE62141-5F44-F2E8-C5F1-8C6F7C400F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9391" y="1484945"/>
            <a:ext cx="5491745" cy="389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864096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F3B17E1-5AD0-9ACE-4B60-EBD76AA22B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06607"/>
            <a:ext cx="5931205" cy="577880"/>
          </a:xfrm>
          <a:prstGeom prst="rect">
            <a:avLst/>
          </a:prstGeom>
        </p:spPr>
      </p:pic>
      <p:pic>
        <p:nvPicPr>
          <p:cNvPr id="3" name="CD1 TRACK 45">
            <a:hlinkClick r:id="" action="ppaction://media"/>
            <a:extLst>
              <a:ext uri="{FF2B5EF4-FFF2-40B4-BE49-F238E27FC236}">
                <a16:creationId xmlns:a16="http://schemas.microsoft.com/office/drawing/2014/main" xmlns="" id="{7F240C35-33DE-158D-76DF-6F866D8A759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39102" y="399955"/>
            <a:ext cx="406400" cy="40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0615ABA-CE86-91C9-0F82-1B08F37C5350}"/>
              </a:ext>
            </a:extLst>
          </p:cNvPr>
          <p:cNvSpPr txBox="1"/>
          <p:nvPr/>
        </p:nvSpPr>
        <p:spPr>
          <a:xfrm>
            <a:off x="7893897" y="4148851"/>
            <a:ext cx="20825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ɡɪv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ˈ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zənts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lvl="0" algn="ctr">
              <a:defRPr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quà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give presents">
            <a:hlinkClick r:id="" action="ppaction://media"/>
            <a:extLst>
              <a:ext uri="{FF2B5EF4-FFF2-40B4-BE49-F238E27FC236}">
                <a16:creationId xmlns:a16="http://schemas.microsoft.com/office/drawing/2014/main" xmlns="" id="{9DC729EC-1A0A-9A24-903E-31B025B5A73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39102" y="1860955"/>
            <a:ext cx="4064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369FD09-03BC-95F1-C0C1-A14C88F98F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8010" y="2677803"/>
            <a:ext cx="5842184" cy="12162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BB98E21-C087-A7D7-9901-A62D3314E2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22193"/>
            <a:ext cx="44958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494268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F3B17E1-5AD0-9ACE-4B60-EBD76AA22B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06607"/>
            <a:ext cx="5931205" cy="577880"/>
          </a:xfrm>
          <a:prstGeom prst="rect">
            <a:avLst/>
          </a:prstGeom>
        </p:spPr>
      </p:pic>
      <p:pic>
        <p:nvPicPr>
          <p:cNvPr id="3" name="CD1 TRACK 45">
            <a:hlinkClick r:id="" action="ppaction://media"/>
            <a:extLst>
              <a:ext uri="{FF2B5EF4-FFF2-40B4-BE49-F238E27FC236}">
                <a16:creationId xmlns:a16="http://schemas.microsoft.com/office/drawing/2014/main" xmlns="" id="{7F240C35-33DE-158D-76DF-6F866D8A759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39102" y="399955"/>
            <a:ext cx="406400" cy="40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DF41D8D-F035-E609-BBEA-3A73D230E0DA}"/>
              </a:ext>
            </a:extLst>
          </p:cNvPr>
          <p:cNvSpPr txBox="1"/>
          <p:nvPr/>
        </p:nvSpPr>
        <p:spPr>
          <a:xfrm>
            <a:off x="7848182" y="4337312"/>
            <a:ext cx="19882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/wɑtʃ ˈfaɪərwɜrks/</a:t>
            </a:r>
          </a:p>
          <a:p>
            <a:pPr lvl="0" algn="ctr"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xem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pháo 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watch fireworks">
            <a:hlinkClick r:id="" action="ppaction://media"/>
            <a:extLst>
              <a:ext uri="{FF2B5EF4-FFF2-40B4-BE49-F238E27FC236}">
                <a16:creationId xmlns:a16="http://schemas.microsoft.com/office/drawing/2014/main" xmlns="" id="{E0817426-8B8E-F616-EC7B-7D95F7DB0FB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776005" y="2370407"/>
            <a:ext cx="4064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BEC1733-1FC1-879E-78F6-FCC4B3F944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31205" y="3064214"/>
            <a:ext cx="6096000" cy="9488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4DAF282-2066-DDFE-1252-447EAFE8A4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519164"/>
            <a:ext cx="5034013" cy="403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055193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F3B17E1-5AD0-9ACE-4B60-EBD76AA22B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06607"/>
            <a:ext cx="5931205" cy="577880"/>
          </a:xfrm>
          <a:prstGeom prst="rect">
            <a:avLst/>
          </a:prstGeom>
        </p:spPr>
      </p:pic>
      <p:pic>
        <p:nvPicPr>
          <p:cNvPr id="3" name="CD1 TRACK 45">
            <a:hlinkClick r:id="" action="ppaction://media"/>
            <a:extLst>
              <a:ext uri="{FF2B5EF4-FFF2-40B4-BE49-F238E27FC236}">
                <a16:creationId xmlns:a16="http://schemas.microsoft.com/office/drawing/2014/main" xmlns="" id="{7F240C35-33DE-158D-76DF-6F866D8A759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39102" y="399955"/>
            <a:ext cx="406400" cy="40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7FB044D-5E1A-3358-6FAC-42080BE9FAE5}"/>
              </a:ext>
            </a:extLst>
          </p:cNvPr>
          <p:cNvSpPr txBox="1"/>
          <p:nvPr/>
        </p:nvSpPr>
        <p:spPr>
          <a:xfrm>
            <a:off x="7801022" y="3780605"/>
            <a:ext cx="208255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ər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ˈ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kɑːstuːmz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lvl="0" algn="ctr">
              <a:defRPr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mặc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phục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cải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wear costumes">
            <a:hlinkClick r:id="" action="ppaction://media"/>
            <a:extLst>
              <a:ext uri="{FF2B5EF4-FFF2-40B4-BE49-F238E27FC236}">
                <a16:creationId xmlns:a16="http://schemas.microsoft.com/office/drawing/2014/main" xmlns="" id="{3A7962F4-645A-9BA0-5868-40A05786E2E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39102" y="2005428"/>
            <a:ext cx="4064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F3CCF03-EEB8-D831-7FBE-66513DABA4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60598"/>
            <a:ext cx="5554539" cy="3936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928BB40-8760-0931-D94F-DDABA5F2E5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51866" y="2749606"/>
            <a:ext cx="6180872" cy="77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2400118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Warm-up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Vocabulary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Consolidation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Wrap-up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Lesson Outline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64668" y="516255"/>
            <a:ext cx="4641532" cy="568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47530880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F3B17E1-5AD0-9ACE-4B60-EBD76AA22B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06607"/>
            <a:ext cx="5931205" cy="577880"/>
          </a:xfrm>
          <a:prstGeom prst="rect">
            <a:avLst/>
          </a:prstGeom>
        </p:spPr>
      </p:pic>
      <p:pic>
        <p:nvPicPr>
          <p:cNvPr id="3" name="CD1 TRACK 45">
            <a:hlinkClick r:id="" action="ppaction://media"/>
            <a:extLst>
              <a:ext uri="{FF2B5EF4-FFF2-40B4-BE49-F238E27FC236}">
                <a16:creationId xmlns:a16="http://schemas.microsoft.com/office/drawing/2014/main" xmlns="" id="{7F240C35-33DE-158D-76DF-6F866D8A759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39102" y="399955"/>
            <a:ext cx="406400" cy="40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37A1103-6285-0D4C-EE89-DF986FA73ADC}"/>
              </a:ext>
            </a:extLst>
          </p:cNvPr>
          <p:cNvSpPr txBox="1"/>
          <p:nvPr/>
        </p:nvSpPr>
        <p:spPr>
          <a:xfrm>
            <a:off x="7889633" y="4518417"/>
            <a:ext cx="2311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/ɡɪv ˈlʌki ˈmʌni/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lì xì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give lucky money">
            <a:hlinkClick r:id="" action="ppaction://media"/>
            <a:extLst>
              <a:ext uri="{FF2B5EF4-FFF2-40B4-BE49-F238E27FC236}">
                <a16:creationId xmlns:a16="http://schemas.microsoft.com/office/drawing/2014/main" xmlns="" id="{7D9906E3-3D77-5ED9-A366-295F482CE2C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752145" y="1800226"/>
            <a:ext cx="4064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79385BF-2591-4FBB-3548-EB93B109B3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31204" y="3114145"/>
            <a:ext cx="5984819" cy="9587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5FC9E11-027F-FE33-E9F2-22E969A261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48914"/>
            <a:ext cx="5648325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1549535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F3B17E1-5AD0-9ACE-4B60-EBD76AA22B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06607"/>
            <a:ext cx="5931205" cy="577880"/>
          </a:xfrm>
          <a:prstGeom prst="rect">
            <a:avLst/>
          </a:prstGeom>
        </p:spPr>
      </p:pic>
      <p:pic>
        <p:nvPicPr>
          <p:cNvPr id="3" name="CD1 TRACK 45">
            <a:hlinkClick r:id="" action="ppaction://media"/>
            <a:extLst>
              <a:ext uri="{FF2B5EF4-FFF2-40B4-BE49-F238E27FC236}">
                <a16:creationId xmlns:a16="http://schemas.microsoft.com/office/drawing/2014/main" xmlns="" id="{7F240C35-33DE-158D-76DF-6F866D8A759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39102" y="399955"/>
            <a:ext cx="406400" cy="40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3FF3710-68E7-A9BD-D8C2-49288F55785B}"/>
              </a:ext>
            </a:extLst>
          </p:cNvPr>
          <p:cNvSpPr txBox="1"/>
          <p:nvPr/>
        </p:nvSpPr>
        <p:spPr>
          <a:xfrm>
            <a:off x="7875483" y="4406631"/>
            <a:ext cx="216993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/wɑtʃ ðə ˈ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laɪən dæns/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múa lân/múa sư tử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watch the lion dance">
            <a:hlinkClick r:id="" action="ppaction://media"/>
            <a:extLst>
              <a:ext uri="{FF2B5EF4-FFF2-40B4-BE49-F238E27FC236}">
                <a16:creationId xmlns:a16="http://schemas.microsoft.com/office/drawing/2014/main" xmlns="" id="{B56E0C96-4158-CDE3-AC05-718F6ED2E04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39102" y="1532414"/>
            <a:ext cx="4064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7FC1368-6438-567E-9703-FD0EB8D626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3342" y="2178084"/>
            <a:ext cx="5434213" cy="23740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D9DA31D-E7CA-A3FB-1FEE-3BABA1111A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377666" y="2374693"/>
            <a:ext cx="5553075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134155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xmlns="" val="134931717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E11F64C-8078-445B-A359-09F1B616649B}"/>
              </a:ext>
            </a:extLst>
          </p:cNvPr>
          <p:cNvSpPr txBox="1"/>
          <p:nvPr/>
        </p:nvSpPr>
        <p:spPr>
          <a:xfrm>
            <a:off x="1411288" y="2438400"/>
            <a:ext cx="9369425" cy="1423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Check your memory</a:t>
            </a:r>
          </a:p>
        </p:txBody>
      </p:sp>
    </p:spTree>
    <p:extLst>
      <p:ext uri="{BB962C8B-B14F-4D97-AF65-F5344CB8AC3E}">
        <p14:creationId xmlns:p14="http://schemas.microsoft.com/office/powerpoint/2010/main" xmlns="" val="80492924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266766" y="1436368"/>
            <a:ext cx="3886200" cy="3985264"/>
            <a:chOff x="7480717" y="1707310"/>
            <a:chExt cx="3168630" cy="3512890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2046" t="2949" r="3243" b="10180"/>
            <a:stretch/>
          </p:blipFill>
          <p:spPr bwMode="auto">
            <a:xfrm>
              <a:off x="7480717" y="1707310"/>
              <a:ext cx="3168630" cy="3512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8165622" y="3300189"/>
              <a:ext cx="1448146" cy="1109607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4101352" y="430306"/>
            <a:ext cx="3899648" cy="715089"/>
          </a:xfrm>
          <a:prstGeom prst="round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466733" y="1590621"/>
            <a:ext cx="4103667" cy="4123430"/>
            <a:chOff x="4654751" y="1404152"/>
            <a:chExt cx="3186244" cy="3742748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9132" r="2562" b="11269"/>
            <a:stretch/>
          </p:blipFill>
          <p:spPr bwMode="auto">
            <a:xfrm>
              <a:off x="4654751" y="1404152"/>
              <a:ext cx="3186244" cy="3742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5399214" y="2904379"/>
              <a:ext cx="1409714" cy="1167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634506" y="1767546"/>
            <a:ext cx="3979043" cy="3817385"/>
            <a:chOff x="2220405" y="1509606"/>
            <a:chExt cx="3056280" cy="3399333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0380" t="7683" r="4522" b="10678"/>
            <a:stretch/>
          </p:blipFill>
          <p:spPr bwMode="auto">
            <a:xfrm>
              <a:off x="2220405" y="1509606"/>
              <a:ext cx="3056280" cy="3399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3059409" y="2752896"/>
              <a:ext cx="1298648" cy="1207967"/>
            </a:xfrm>
            <a:prstGeom prst="rect">
              <a:avLst/>
            </a:prstGeom>
          </p:spPr>
        </p:pic>
      </p:grpSp>
      <p:sp>
        <p:nvSpPr>
          <p:cNvPr id="4" name="Rectangle: Diagonal Corners Snipped 3"/>
          <p:cNvSpPr/>
          <p:nvPr/>
        </p:nvSpPr>
        <p:spPr>
          <a:xfrm>
            <a:off x="1857169" y="5510377"/>
            <a:ext cx="1237129" cy="855156"/>
          </a:xfrm>
          <a:prstGeom prst="snip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8" name="Rectangle: Diagonal Corners Snipped 17"/>
          <p:cNvSpPr/>
          <p:nvPr/>
        </p:nvSpPr>
        <p:spPr>
          <a:xfrm>
            <a:off x="5689396" y="5687480"/>
            <a:ext cx="1237129" cy="855155"/>
          </a:xfrm>
          <a:prstGeom prst="snip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9" name="Rectangle: Diagonal Corners Snipped 18"/>
          <p:cNvSpPr/>
          <p:nvPr/>
        </p:nvSpPr>
        <p:spPr>
          <a:xfrm>
            <a:off x="9609200" y="5415881"/>
            <a:ext cx="1237129" cy="864314"/>
          </a:xfrm>
          <a:prstGeom prst="snip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974824" y="938345"/>
            <a:ext cx="848981" cy="135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5887608" y="1132279"/>
            <a:ext cx="848981" cy="135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9619568" y="728973"/>
            <a:ext cx="1180596" cy="141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wear costumes">
            <a:hlinkClick r:id="" action="ppaction://media"/>
            <a:extLst>
              <a:ext uri="{FF2B5EF4-FFF2-40B4-BE49-F238E27FC236}">
                <a16:creationId xmlns:a16="http://schemas.microsoft.com/office/drawing/2014/main" xmlns="" id="{CC973500-83E3-971D-FC41-1F4F06D4D46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8675127" y="499823"/>
            <a:ext cx="536081" cy="53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5858420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 animBg="1"/>
      <p:bldP spid="18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09679" y="1540994"/>
            <a:ext cx="3886200" cy="3985264"/>
            <a:chOff x="7480717" y="1707310"/>
            <a:chExt cx="3168630" cy="3512890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2046" t="2949" r="3243" b="10180"/>
            <a:stretch/>
          </p:blipFill>
          <p:spPr bwMode="auto">
            <a:xfrm>
              <a:off x="7480717" y="1707310"/>
              <a:ext cx="3168630" cy="3512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7933984" y="3102247"/>
              <a:ext cx="1618166" cy="1284277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4101352" y="430306"/>
            <a:ext cx="3899648" cy="715089"/>
          </a:xfrm>
          <a:prstGeom prst="round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466733" y="1590621"/>
            <a:ext cx="4103667" cy="4123430"/>
            <a:chOff x="4654751" y="1404152"/>
            <a:chExt cx="3186244" cy="3742748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9132" r="2562" b="11269"/>
            <a:stretch/>
          </p:blipFill>
          <p:spPr bwMode="auto">
            <a:xfrm>
              <a:off x="4654751" y="1404152"/>
              <a:ext cx="3186244" cy="3742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5466915" y="2954891"/>
              <a:ext cx="1402577" cy="1163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8212957" y="1750992"/>
            <a:ext cx="3979043" cy="3817385"/>
            <a:chOff x="2220405" y="1509606"/>
            <a:chExt cx="3056280" cy="3399333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0380" t="7683" r="4522" b="10678"/>
            <a:stretch/>
          </p:blipFill>
          <p:spPr bwMode="auto">
            <a:xfrm>
              <a:off x="2220405" y="1509606"/>
              <a:ext cx="3056280" cy="3399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2712331" y="2238180"/>
              <a:ext cx="1538123" cy="1994785"/>
            </a:xfrm>
            <a:prstGeom prst="rect">
              <a:avLst/>
            </a:prstGeom>
          </p:spPr>
        </p:pic>
      </p:grpSp>
      <p:sp>
        <p:nvSpPr>
          <p:cNvPr id="4" name="Rectangle: Diagonal Corners Snipped 3"/>
          <p:cNvSpPr/>
          <p:nvPr/>
        </p:nvSpPr>
        <p:spPr>
          <a:xfrm>
            <a:off x="9417523" y="5524199"/>
            <a:ext cx="1237129" cy="855156"/>
          </a:xfrm>
          <a:prstGeom prst="snip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sp>
        <p:nvSpPr>
          <p:cNvPr id="18" name="Rectangle: Diagonal Corners Snipped 17"/>
          <p:cNvSpPr/>
          <p:nvPr/>
        </p:nvSpPr>
        <p:spPr>
          <a:xfrm>
            <a:off x="5693533" y="5669182"/>
            <a:ext cx="1237129" cy="855155"/>
          </a:xfrm>
          <a:prstGeom prst="snip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9" name="Rectangle: Diagonal Corners Snipped 18"/>
          <p:cNvSpPr/>
          <p:nvPr/>
        </p:nvSpPr>
        <p:spPr>
          <a:xfrm>
            <a:off x="1813081" y="5549639"/>
            <a:ext cx="1237129" cy="864314"/>
          </a:xfrm>
          <a:prstGeom prst="snip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9535178" y="952167"/>
            <a:ext cx="848981" cy="135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5887608" y="1132279"/>
            <a:ext cx="848981" cy="135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823449" y="862731"/>
            <a:ext cx="1180596" cy="141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watch the lion dance">
            <a:hlinkClick r:id="" action="ppaction://media"/>
            <a:extLst>
              <a:ext uri="{FF2B5EF4-FFF2-40B4-BE49-F238E27FC236}">
                <a16:creationId xmlns:a16="http://schemas.microsoft.com/office/drawing/2014/main" xmlns="" id="{811A6041-91CC-6C4D-EDBA-377D2BDC7D4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8522845" y="530877"/>
            <a:ext cx="660332" cy="66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4993432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 animBg="1"/>
      <p:bldP spid="18" grpId="0" animBg="1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653730" y="1767546"/>
            <a:ext cx="3886200" cy="3985264"/>
            <a:chOff x="7480717" y="1707310"/>
            <a:chExt cx="3168630" cy="3512890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2046" t="2949" r="3243" b="10180"/>
            <a:stretch/>
          </p:blipFill>
          <p:spPr bwMode="auto">
            <a:xfrm>
              <a:off x="7480717" y="1707310"/>
              <a:ext cx="3168630" cy="3512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8061344" y="2672911"/>
              <a:ext cx="1573287" cy="1902659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4101352" y="430306"/>
            <a:ext cx="3899648" cy="715089"/>
          </a:xfrm>
          <a:prstGeom prst="round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162240" y="1565643"/>
            <a:ext cx="4103667" cy="4123430"/>
            <a:chOff x="4654751" y="1404152"/>
            <a:chExt cx="3186244" cy="3742748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9132" r="2562" b="11269"/>
            <a:stretch/>
          </p:blipFill>
          <p:spPr bwMode="auto">
            <a:xfrm>
              <a:off x="4654751" y="1404152"/>
              <a:ext cx="3186244" cy="3742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5196351" y="2694911"/>
              <a:ext cx="1634011" cy="1402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634506" y="1767546"/>
            <a:ext cx="3979043" cy="3817385"/>
            <a:chOff x="2220405" y="1509606"/>
            <a:chExt cx="3056280" cy="3399333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0380" t="7683" r="4522" b="10678"/>
            <a:stretch/>
          </p:blipFill>
          <p:spPr bwMode="auto">
            <a:xfrm>
              <a:off x="2220405" y="1509606"/>
              <a:ext cx="3056280" cy="3399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3009128" y="2939466"/>
              <a:ext cx="1298648" cy="1207967"/>
            </a:xfrm>
            <a:prstGeom prst="rect">
              <a:avLst/>
            </a:prstGeom>
          </p:spPr>
        </p:pic>
      </p:grpSp>
      <p:sp>
        <p:nvSpPr>
          <p:cNvPr id="4" name="Rectangle: Diagonal Corners Snipped 3"/>
          <p:cNvSpPr/>
          <p:nvPr/>
        </p:nvSpPr>
        <p:spPr>
          <a:xfrm>
            <a:off x="1857169" y="5510377"/>
            <a:ext cx="1237129" cy="855156"/>
          </a:xfrm>
          <a:prstGeom prst="snip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8" name="Rectangle: Diagonal Corners Snipped 17"/>
          <p:cNvSpPr/>
          <p:nvPr/>
        </p:nvSpPr>
        <p:spPr>
          <a:xfrm>
            <a:off x="9406749" y="5752810"/>
            <a:ext cx="1237129" cy="855155"/>
          </a:xfrm>
          <a:prstGeom prst="snip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9" name="Rectangle: Diagonal Corners Snipped 18"/>
          <p:cNvSpPr/>
          <p:nvPr/>
        </p:nvSpPr>
        <p:spPr>
          <a:xfrm>
            <a:off x="5799475" y="5584931"/>
            <a:ext cx="1237129" cy="864314"/>
          </a:xfrm>
          <a:prstGeom prst="snip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974824" y="938345"/>
            <a:ext cx="848981" cy="135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9591973" y="1168927"/>
            <a:ext cx="848981" cy="135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5967500" y="1089283"/>
            <a:ext cx="1180596" cy="141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ive presents">
            <a:hlinkClick r:id="" action="ppaction://media"/>
            <a:extLst>
              <a:ext uri="{FF2B5EF4-FFF2-40B4-BE49-F238E27FC236}">
                <a16:creationId xmlns:a16="http://schemas.microsoft.com/office/drawing/2014/main" xmlns="" id="{411FBAA8-9719-D151-A180-3492FBA4A7E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8539930" y="402264"/>
            <a:ext cx="536081" cy="53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297814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 animBg="1"/>
      <p:bldP spid="18" grpId="0" animBg="1"/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266766" y="1436368"/>
            <a:ext cx="3886200" cy="3985264"/>
            <a:chOff x="7480717" y="1707310"/>
            <a:chExt cx="3168630" cy="3512890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2046" t="2949" r="3243" b="10180"/>
            <a:stretch/>
          </p:blipFill>
          <p:spPr bwMode="auto">
            <a:xfrm>
              <a:off x="7480717" y="1707310"/>
              <a:ext cx="3168630" cy="3512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8294955" y="3186388"/>
              <a:ext cx="1279255" cy="1109607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4101352" y="430306"/>
            <a:ext cx="3899648" cy="715089"/>
          </a:xfrm>
          <a:prstGeom prst="round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466733" y="1590621"/>
            <a:ext cx="4103667" cy="4123430"/>
            <a:chOff x="4654751" y="1404152"/>
            <a:chExt cx="3186244" cy="3742748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9132" r="2562" b="11269"/>
            <a:stretch/>
          </p:blipFill>
          <p:spPr bwMode="auto">
            <a:xfrm>
              <a:off x="4654751" y="1404152"/>
              <a:ext cx="3186244" cy="3742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5399214" y="2904379"/>
              <a:ext cx="1409714" cy="1167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634506" y="1767546"/>
            <a:ext cx="3979043" cy="3817385"/>
            <a:chOff x="2220405" y="1509606"/>
            <a:chExt cx="3056280" cy="3399333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0380" t="7683" r="4522" b="10678"/>
            <a:stretch/>
          </p:blipFill>
          <p:spPr bwMode="auto">
            <a:xfrm>
              <a:off x="2220405" y="1509606"/>
              <a:ext cx="3056280" cy="3399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2878514" y="2364891"/>
              <a:ext cx="1394858" cy="1808988"/>
            </a:xfrm>
            <a:prstGeom prst="rect">
              <a:avLst/>
            </a:prstGeom>
          </p:spPr>
        </p:pic>
      </p:grpSp>
      <p:sp>
        <p:nvSpPr>
          <p:cNvPr id="4" name="Rectangle: Diagonal Corners Snipped 3"/>
          <p:cNvSpPr/>
          <p:nvPr/>
        </p:nvSpPr>
        <p:spPr>
          <a:xfrm>
            <a:off x="1857169" y="5510377"/>
            <a:ext cx="1237129" cy="855156"/>
          </a:xfrm>
          <a:prstGeom prst="snip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8" name="Rectangle: Diagonal Corners Snipped 17"/>
          <p:cNvSpPr/>
          <p:nvPr/>
        </p:nvSpPr>
        <p:spPr>
          <a:xfrm>
            <a:off x="5689396" y="5600513"/>
            <a:ext cx="1237129" cy="855155"/>
          </a:xfrm>
          <a:prstGeom prst="snip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9" name="Rectangle: Diagonal Corners Snipped 18"/>
          <p:cNvSpPr/>
          <p:nvPr/>
        </p:nvSpPr>
        <p:spPr>
          <a:xfrm>
            <a:off x="9609200" y="5415881"/>
            <a:ext cx="1237129" cy="864314"/>
          </a:xfrm>
          <a:prstGeom prst="snip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974824" y="938345"/>
            <a:ext cx="848981" cy="135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5887608" y="1132279"/>
            <a:ext cx="848981" cy="135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9619568" y="728973"/>
            <a:ext cx="1180596" cy="141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watch fireworks">
            <a:hlinkClick r:id="" action="ppaction://media"/>
            <a:extLst>
              <a:ext uri="{FF2B5EF4-FFF2-40B4-BE49-F238E27FC236}">
                <a16:creationId xmlns:a16="http://schemas.microsoft.com/office/drawing/2014/main" xmlns="" id="{D6CB3F33-9EB6-2E3E-C2F9-59132303271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8362127" y="509133"/>
            <a:ext cx="630548" cy="63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466395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 animBg="1"/>
      <p:bldP spid="18" grpId="0" animBg="1"/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09679" y="1540994"/>
            <a:ext cx="3886200" cy="3985264"/>
            <a:chOff x="7480717" y="1707310"/>
            <a:chExt cx="3168630" cy="3512890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2046" t="2949" r="3243" b="10180"/>
            <a:stretch/>
          </p:blipFill>
          <p:spPr bwMode="auto">
            <a:xfrm>
              <a:off x="7480717" y="1707310"/>
              <a:ext cx="3168630" cy="3512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7933984" y="3124875"/>
              <a:ext cx="1618166" cy="1239020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4101352" y="430306"/>
            <a:ext cx="3899648" cy="715089"/>
          </a:xfrm>
          <a:prstGeom prst="round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466733" y="1590621"/>
            <a:ext cx="4103667" cy="4123430"/>
            <a:chOff x="4654751" y="1404152"/>
            <a:chExt cx="3186244" cy="3742748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9132" r="2562" b="11269"/>
            <a:stretch/>
          </p:blipFill>
          <p:spPr bwMode="auto">
            <a:xfrm>
              <a:off x="4654751" y="1404152"/>
              <a:ext cx="3186244" cy="3742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5466915" y="2954891"/>
              <a:ext cx="1402577" cy="1163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8212957" y="1750992"/>
            <a:ext cx="3979043" cy="3817385"/>
            <a:chOff x="2220405" y="1509606"/>
            <a:chExt cx="3056280" cy="3399333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0380" t="7683" r="4522" b="10678"/>
            <a:stretch/>
          </p:blipFill>
          <p:spPr bwMode="auto">
            <a:xfrm>
              <a:off x="2220405" y="1509606"/>
              <a:ext cx="3056280" cy="3399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2712331" y="2238180"/>
              <a:ext cx="1538123" cy="1994785"/>
            </a:xfrm>
            <a:prstGeom prst="rect">
              <a:avLst/>
            </a:prstGeom>
          </p:spPr>
        </p:pic>
      </p:grpSp>
      <p:sp>
        <p:nvSpPr>
          <p:cNvPr id="4" name="Rectangle: Diagonal Corners Snipped 3"/>
          <p:cNvSpPr/>
          <p:nvPr/>
        </p:nvSpPr>
        <p:spPr>
          <a:xfrm>
            <a:off x="9417523" y="5524199"/>
            <a:ext cx="1237129" cy="855156"/>
          </a:xfrm>
          <a:prstGeom prst="snip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sp>
        <p:nvSpPr>
          <p:cNvPr id="18" name="Rectangle: Diagonal Corners Snipped 17"/>
          <p:cNvSpPr/>
          <p:nvPr/>
        </p:nvSpPr>
        <p:spPr>
          <a:xfrm>
            <a:off x="5693533" y="5669182"/>
            <a:ext cx="1237129" cy="855155"/>
          </a:xfrm>
          <a:prstGeom prst="snip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9" name="Rectangle: Diagonal Corners Snipped 18"/>
          <p:cNvSpPr/>
          <p:nvPr/>
        </p:nvSpPr>
        <p:spPr>
          <a:xfrm>
            <a:off x="1813081" y="5549639"/>
            <a:ext cx="1237129" cy="864314"/>
          </a:xfrm>
          <a:prstGeom prst="snip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9535178" y="952167"/>
            <a:ext cx="848981" cy="135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5887608" y="1132279"/>
            <a:ext cx="848981" cy="135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823449" y="862731"/>
            <a:ext cx="1180596" cy="141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ive lucky money">
            <a:hlinkClick r:id="" action="ppaction://media"/>
            <a:extLst>
              <a:ext uri="{FF2B5EF4-FFF2-40B4-BE49-F238E27FC236}">
                <a16:creationId xmlns:a16="http://schemas.microsoft.com/office/drawing/2014/main" xmlns="" id="{0B3BFE91-FE2B-6363-B2A7-D8A3494948B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8270767" y="511076"/>
            <a:ext cx="640877" cy="64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333478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 animBg="1"/>
      <p:bldP spid="18" grpId="0" animBg="1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653730" y="1767546"/>
            <a:ext cx="3886200" cy="3985264"/>
            <a:chOff x="7480717" y="1707310"/>
            <a:chExt cx="3168630" cy="3512890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2046" t="2949" r="3243" b="10180"/>
            <a:stretch/>
          </p:blipFill>
          <p:spPr bwMode="auto">
            <a:xfrm>
              <a:off x="7480717" y="1707310"/>
              <a:ext cx="3168630" cy="3512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8258047" y="3171832"/>
              <a:ext cx="1376584" cy="1055662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4101352" y="430306"/>
            <a:ext cx="3899648" cy="715089"/>
          </a:xfrm>
          <a:prstGeom prst="round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162240" y="1565643"/>
            <a:ext cx="4103667" cy="4123430"/>
            <a:chOff x="4654751" y="1404152"/>
            <a:chExt cx="3186244" cy="3742748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9132" r="2562" b="11269"/>
            <a:stretch/>
          </p:blipFill>
          <p:spPr bwMode="auto">
            <a:xfrm>
              <a:off x="4654751" y="1404152"/>
              <a:ext cx="3186244" cy="3742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5196351" y="2694911"/>
              <a:ext cx="1634011" cy="1402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634506" y="1767546"/>
            <a:ext cx="3979043" cy="3817385"/>
            <a:chOff x="2220405" y="1509606"/>
            <a:chExt cx="3056280" cy="3399333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0380" t="7683" r="4522" b="10678"/>
            <a:stretch/>
          </p:blipFill>
          <p:spPr bwMode="auto">
            <a:xfrm>
              <a:off x="2220405" y="1509606"/>
              <a:ext cx="3056280" cy="3399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3053001" y="2885972"/>
              <a:ext cx="1298648" cy="1207967"/>
            </a:xfrm>
            <a:prstGeom prst="rect">
              <a:avLst/>
            </a:prstGeom>
          </p:spPr>
        </p:pic>
      </p:grpSp>
      <p:sp>
        <p:nvSpPr>
          <p:cNvPr id="4" name="Rectangle: Diagonal Corners Snipped 3"/>
          <p:cNvSpPr/>
          <p:nvPr/>
        </p:nvSpPr>
        <p:spPr>
          <a:xfrm>
            <a:off x="1857169" y="5510377"/>
            <a:ext cx="1237129" cy="855156"/>
          </a:xfrm>
          <a:prstGeom prst="snip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8" name="Rectangle: Diagonal Corners Snipped 17"/>
          <p:cNvSpPr/>
          <p:nvPr/>
        </p:nvSpPr>
        <p:spPr>
          <a:xfrm>
            <a:off x="9406749" y="5752810"/>
            <a:ext cx="1237129" cy="855155"/>
          </a:xfrm>
          <a:prstGeom prst="snip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9" name="Rectangle: Diagonal Corners Snipped 18"/>
          <p:cNvSpPr/>
          <p:nvPr/>
        </p:nvSpPr>
        <p:spPr>
          <a:xfrm>
            <a:off x="5799475" y="5584931"/>
            <a:ext cx="1237129" cy="864314"/>
          </a:xfrm>
          <a:prstGeom prst="snip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974824" y="938345"/>
            <a:ext cx="848981" cy="135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9591973" y="1168927"/>
            <a:ext cx="848981" cy="135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5967500" y="1089283"/>
            <a:ext cx="1180596" cy="141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ut up a Christmas tree">
            <a:hlinkClick r:id="" action="ppaction://media"/>
            <a:extLst>
              <a:ext uri="{FF2B5EF4-FFF2-40B4-BE49-F238E27FC236}">
                <a16:creationId xmlns:a16="http://schemas.microsoft.com/office/drawing/2014/main" xmlns="" id="{1DCEE75E-0EAD-3757-5FF2-EC538439E47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742993" y="513855"/>
            <a:ext cx="848980" cy="84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422884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 animBg="1"/>
      <p:bldP spid="18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68401" y="1443841"/>
            <a:ext cx="1082886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>
                <a:solidFill>
                  <a:srgbClr val="0070C0"/>
                </a:solidFill>
              </a:rPr>
              <a:t>Vocabulary</a:t>
            </a:r>
            <a:r>
              <a:rPr lang="en-US" sz="3600">
                <a:solidFill>
                  <a:srgbClr val="0070C0"/>
                </a:solidFill>
              </a:rPr>
              <a:t>: Pronounce and use the words related to the topic properly: </a:t>
            </a:r>
            <a:r>
              <a:rPr lang="en-US" sz="3600" i="1">
                <a:solidFill>
                  <a:srgbClr val="0070C0"/>
                </a:solidFill>
              </a:rPr>
              <a:t>put up a Christmas tree, give presents, watch fireworks, wear costumes, give lucky money, watch the lion dance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>
                <a:solidFill>
                  <a:srgbClr val="0070C0"/>
                </a:solidFill>
              </a:rPr>
              <a:t>: </a:t>
            </a:r>
            <a:r>
              <a:rPr lang="en-US" sz="3600" i="1">
                <a:solidFill>
                  <a:srgbClr val="0070C0"/>
                </a:solidFill>
              </a:rPr>
              <a:t>What do people do to celebrate Christmas? </a:t>
            </a:r>
          </a:p>
          <a:p>
            <a:r>
              <a:rPr lang="en-US" sz="3600" i="1">
                <a:solidFill>
                  <a:srgbClr val="0070C0"/>
                </a:solidFill>
              </a:rPr>
              <a:t>                   - They put up a Christmas tree. </a:t>
            </a:r>
          </a:p>
        </p:txBody>
      </p:sp>
    </p:spTree>
    <p:extLst>
      <p:ext uri="{BB962C8B-B14F-4D97-AF65-F5344CB8AC3E}">
        <p14:creationId xmlns:p14="http://schemas.microsoft.com/office/powerpoint/2010/main" xmlns="" val="153671706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2A53401-5A81-E179-EC2B-D21A6CBB4A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651" y="2093495"/>
            <a:ext cx="12209810" cy="23915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AF706D9-33CA-8CE7-B09B-CC7E99289C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9911"/>
            <a:ext cx="7131417" cy="47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04356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071A6C3-9978-C983-17FF-DD0D691488E8}"/>
                </a:ext>
              </a:extLst>
            </p:cNvPr>
            <p:cNvSpPr txBox="1"/>
            <p:nvPr/>
          </p:nvSpPr>
          <p:spPr>
            <a:xfrm>
              <a:off x="3162440" y="1853638"/>
              <a:ext cx="5867120" cy="20111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What do people do to celebrate Christmas?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 They put up a Christmas tree.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34760892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xmlns="" val="238998813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742378" y="323850"/>
            <a:ext cx="2223572" cy="691760"/>
          </a:xfrm>
          <a:prstGeom prst="round2Diag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046A6E3-4286-8A34-4F5C-231205C309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93224" y="2812258"/>
            <a:ext cx="4016664" cy="18867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B60153E-EBCD-C928-8210-C1D482F6D4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337" y="2812257"/>
            <a:ext cx="3848626" cy="16494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382809A-B775-86F8-9B20-54BC3EBB0A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95724" y="1504561"/>
            <a:ext cx="6322742" cy="16494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E1D4CA6-B16C-C56A-95F6-D38188381D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24289" y="4325941"/>
            <a:ext cx="4715763" cy="1649410"/>
          </a:xfrm>
          <a:prstGeom prst="rect">
            <a:avLst/>
          </a:prstGeom>
        </p:spPr>
      </p:pic>
      <p:pic>
        <p:nvPicPr>
          <p:cNvPr id="11" name="MẪU CÂU TL">
            <a:hlinkClick r:id="" action="ppaction://media"/>
            <a:extLst>
              <a:ext uri="{FF2B5EF4-FFF2-40B4-BE49-F238E27FC236}">
                <a16:creationId xmlns:a16="http://schemas.microsoft.com/office/drawing/2014/main" xmlns="" id="{E26FCFB6-A335-20A6-15A4-87A9EE85849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6156325" y="3659187"/>
            <a:ext cx="406400" cy="406400"/>
          </a:xfrm>
          <a:prstGeom prst="rect">
            <a:avLst/>
          </a:prstGeom>
        </p:spPr>
      </p:pic>
      <p:pic>
        <p:nvPicPr>
          <p:cNvPr id="12" name="MẪU CÂU HỎI">
            <a:hlinkClick r:id="" action="ppaction://media"/>
            <a:extLst>
              <a:ext uri="{FF2B5EF4-FFF2-40B4-BE49-F238E27FC236}">
                <a16:creationId xmlns:a16="http://schemas.microsoft.com/office/drawing/2014/main" xmlns="" id="{23D81C08-99BB-52C2-E907-9078EE6A884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7494656" y="10156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473289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258852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7C89DC4-DCD1-E23E-966C-1A6284D1B1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93224" y="2812258"/>
            <a:ext cx="4016664" cy="18867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7346634-FDB4-B72D-D9DE-1FF7489EB0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337" y="2812257"/>
            <a:ext cx="3848626" cy="16494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DC229B0-CF0F-204B-6180-59671BBD7B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95724" y="1504561"/>
            <a:ext cx="6322742" cy="16494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8437F7B-D926-669E-05EA-75A2BFF94A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24289" y="4325941"/>
            <a:ext cx="4715763" cy="1649410"/>
          </a:xfrm>
          <a:prstGeom prst="rect">
            <a:avLst/>
          </a:prstGeom>
        </p:spPr>
      </p:pic>
      <p:pic>
        <p:nvPicPr>
          <p:cNvPr id="9" name="MẪU CÂU TL">
            <a:hlinkClick r:id="" action="ppaction://media"/>
            <a:extLst>
              <a:ext uri="{FF2B5EF4-FFF2-40B4-BE49-F238E27FC236}">
                <a16:creationId xmlns:a16="http://schemas.microsoft.com/office/drawing/2014/main" xmlns="" id="{30373060-D45E-E2FA-DCB3-592206138E8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6156325" y="3659187"/>
            <a:ext cx="406400" cy="406400"/>
          </a:xfrm>
          <a:prstGeom prst="rect">
            <a:avLst/>
          </a:prstGeom>
        </p:spPr>
      </p:pic>
      <p:pic>
        <p:nvPicPr>
          <p:cNvPr id="10" name="MẪU CÂU HỎI">
            <a:hlinkClick r:id="" action="ppaction://media"/>
            <a:extLst>
              <a:ext uri="{FF2B5EF4-FFF2-40B4-BE49-F238E27FC236}">
                <a16:creationId xmlns:a16="http://schemas.microsoft.com/office/drawing/2014/main" xmlns="" id="{31027689-E9D1-7647-CE66-9B318030D9A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7494656" y="1015610"/>
            <a:ext cx="406400" cy="40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534826E-8493-2B2B-8E74-AF4AD2D87B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50431"/>
            <a:ext cx="5175516" cy="565179"/>
          </a:xfrm>
          <a:prstGeom prst="rect">
            <a:avLst/>
          </a:prstGeom>
        </p:spPr>
      </p:pic>
      <p:pic>
        <p:nvPicPr>
          <p:cNvPr id="13" name="CD1 TRACK 46">
            <a:hlinkClick r:id="" action="ppaction://media"/>
            <a:extLst>
              <a:ext uri="{FF2B5EF4-FFF2-40B4-BE49-F238E27FC236}">
                <a16:creationId xmlns:a16="http://schemas.microsoft.com/office/drawing/2014/main" xmlns="" id="{E5B8D1BC-0794-89BC-C71E-93990685B6F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0201556" y="45043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658780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vide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396B858-4817-879D-27E1-4F62954697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679" y="978250"/>
            <a:ext cx="10534640" cy="54095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242BADD-AE29-AF44-4976-42DB178E63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410" y="386126"/>
            <a:ext cx="6172517" cy="5080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0259B3E-1628-86E0-8C03-7CDB08D0FB4F}"/>
              </a:ext>
            </a:extLst>
          </p:cNvPr>
          <p:cNvSpPr txBox="1"/>
          <p:nvPr/>
        </p:nvSpPr>
        <p:spPr>
          <a:xfrm>
            <a:off x="3524554" y="2884790"/>
            <a:ext cx="201879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>
                <a:solidFill>
                  <a:srgbClr val="FF0000"/>
                </a:solidFill>
                <a:latin typeface="Calibri"/>
              </a:rPr>
              <a:t>the lions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F98A2C9-1FFA-93BC-DE9C-36E6E9D202B6}"/>
              </a:ext>
            </a:extLst>
          </p:cNvPr>
          <p:cNvSpPr txBox="1"/>
          <p:nvPr/>
        </p:nvSpPr>
        <p:spPr>
          <a:xfrm>
            <a:off x="1781128" y="2080557"/>
            <a:ext cx="31972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noProof="0">
                <a:solidFill>
                  <a:srgbClr val="FF0000"/>
                </a:solidFill>
                <a:latin typeface="Calibri"/>
              </a:rPr>
              <a:t>They wear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F7B631-9F84-4D3E-AF1D-9072A42EC6FB}"/>
              </a:ext>
            </a:extLst>
          </p:cNvPr>
          <p:cNvSpPr txBox="1"/>
          <p:nvPr/>
        </p:nvSpPr>
        <p:spPr>
          <a:xfrm>
            <a:off x="3524554" y="3928254"/>
            <a:ext cx="201879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noProof="0">
                <a:solidFill>
                  <a:srgbClr val="FF0000"/>
                </a:solidFill>
                <a:latin typeface="Calibri"/>
              </a:rPr>
              <a:t>fireworks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6D10B6E-1151-BD8D-A83B-52C633ADB4A7}"/>
              </a:ext>
            </a:extLst>
          </p:cNvPr>
          <p:cNvSpPr txBox="1"/>
          <p:nvPr/>
        </p:nvSpPr>
        <p:spPr>
          <a:xfrm>
            <a:off x="1360969" y="3342254"/>
            <a:ext cx="201879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noProof="0">
                <a:solidFill>
                  <a:srgbClr val="FF0000"/>
                </a:solidFill>
                <a:latin typeface="Calibri"/>
              </a:rPr>
              <a:t>What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9A3C7C2-1443-9315-91F4-4B42233ABC3A}"/>
              </a:ext>
            </a:extLst>
          </p:cNvPr>
          <p:cNvSpPr txBox="1"/>
          <p:nvPr/>
        </p:nvSpPr>
        <p:spPr>
          <a:xfrm>
            <a:off x="2116270" y="5037551"/>
            <a:ext cx="231602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noProof="0">
                <a:solidFill>
                  <a:srgbClr val="FF0000"/>
                </a:solidFill>
                <a:latin typeface="Calibri"/>
              </a:rPr>
              <a:t>They give lucky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430E169-FF39-3CF1-9675-A5A04785BEA3}"/>
              </a:ext>
            </a:extLst>
          </p:cNvPr>
          <p:cNvSpPr txBox="1"/>
          <p:nvPr/>
        </p:nvSpPr>
        <p:spPr>
          <a:xfrm>
            <a:off x="1899460" y="4392709"/>
            <a:ext cx="201879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noProof="0">
                <a:solidFill>
                  <a:srgbClr val="FF0000"/>
                </a:solidFill>
                <a:latin typeface="Calibri"/>
              </a:rPr>
              <a:t>do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547DB2D-19F1-67C5-2821-A4F13A94BB54}"/>
              </a:ext>
            </a:extLst>
          </p:cNvPr>
          <p:cNvSpPr txBox="1"/>
          <p:nvPr/>
        </p:nvSpPr>
        <p:spPr>
          <a:xfrm>
            <a:off x="2320330" y="5879750"/>
            <a:ext cx="231602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noProof="0">
                <a:solidFill>
                  <a:srgbClr val="FF0000"/>
                </a:solidFill>
                <a:latin typeface="Calibri"/>
              </a:rPr>
              <a:t>give presents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9F0007E-BA4F-294C-6324-6DCC1B169A8B}"/>
              </a:ext>
            </a:extLst>
          </p:cNvPr>
          <p:cNvSpPr txBox="1"/>
          <p:nvPr/>
        </p:nvSpPr>
        <p:spPr>
          <a:xfrm>
            <a:off x="1144115" y="5562281"/>
            <a:ext cx="201879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>
                <a:solidFill>
                  <a:srgbClr val="FF0000"/>
                </a:solidFill>
                <a:latin typeface="Calibri"/>
              </a:rPr>
              <a:t>What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D6A56DE-9119-7747-E66C-A7FB4FD2F602}"/>
              </a:ext>
            </a:extLst>
          </p:cNvPr>
          <p:cNvSpPr txBox="1"/>
          <p:nvPr/>
        </p:nvSpPr>
        <p:spPr>
          <a:xfrm>
            <a:off x="7778722" y="1900514"/>
            <a:ext cx="57788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noProof="0">
                <a:solidFill>
                  <a:srgbClr val="FF0000"/>
                </a:solidFill>
                <a:latin typeface="Calibri"/>
              </a:rPr>
              <a:t>C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0D4943B-DF1D-6740-ED54-1DB3B56E3FE5}"/>
              </a:ext>
            </a:extLst>
          </p:cNvPr>
          <p:cNvSpPr txBox="1"/>
          <p:nvPr/>
        </p:nvSpPr>
        <p:spPr>
          <a:xfrm>
            <a:off x="7778721" y="3651702"/>
            <a:ext cx="57788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>
                <a:solidFill>
                  <a:srgbClr val="FF0000"/>
                </a:solidFill>
                <a:latin typeface="Calibri"/>
              </a:rPr>
              <a:t>A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28EE989-B958-F1D2-C10D-D1AB47042CBE}"/>
              </a:ext>
            </a:extLst>
          </p:cNvPr>
          <p:cNvSpPr txBox="1"/>
          <p:nvPr/>
        </p:nvSpPr>
        <p:spPr>
          <a:xfrm>
            <a:off x="7778720" y="2713855"/>
            <a:ext cx="57788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noProof="0">
                <a:solidFill>
                  <a:srgbClr val="FF0000"/>
                </a:solidFill>
                <a:latin typeface="Calibri"/>
              </a:rPr>
              <a:t>B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0D6B746-08C5-3B1C-D86C-FCFD3B12596A}"/>
              </a:ext>
            </a:extLst>
          </p:cNvPr>
          <p:cNvSpPr txBox="1"/>
          <p:nvPr/>
        </p:nvSpPr>
        <p:spPr>
          <a:xfrm>
            <a:off x="7759703" y="4695681"/>
            <a:ext cx="57788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>
                <a:solidFill>
                  <a:srgbClr val="FF0000"/>
                </a:solidFill>
                <a:latin typeface="Calibri"/>
              </a:rPr>
              <a:t>D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66BEC44B-CFB9-24F9-3482-C821EA05B2CE}"/>
              </a:ext>
            </a:extLst>
          </p:cNvPr>
          <p:cNvSpPr txBox="1"/>
          <p:nvPr/>
        </p:nvSpPr>
        <p:spPr>
          <a:xfrm>
            <a:off x="7778720" y="5726257"/>
            <a:ext cx="57788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>
                <a:solidFill>
                  <a:srgbClr val="FF0000"/>
                </a:solidFill>
                <a:latin typeface="Calibri"/>
              </a:rPr>
              <a:t>F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33061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4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EC4B660-C9F0-AB1B-A70D-BC9EB39904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50479" y="1055518"/>
            <a:ext cx="10344341" cy="54134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18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246842D-A02E-290C-F019-ADB8DC0802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49082" y="409187"/>
            <a:ext cx="2686188" cy="4635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870B6D3-F470-B9B6-715D-C1CE4836A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2449" y="3162300"/>
            <a:ext cx="3200399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36E89E7-F52B-9C41-FF52-78813E811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94419" y="2589213"/>
            <a:ext cx="3200399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37A43E9-C67F-F929-7FC2-1193B5CEB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4871" y="5811973"/>
            <a:ext cx="3200399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97835F0-8383-9E42-8538-DCA62A6AB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0371" y="5802482"/>
            <a:ext cx="3794048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E3A2797-775B-FC27-9562-749C13A30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26081" y="5229395"/>
            <a:ext cx="3737073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4266359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18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0B8EE21-31CD-660C-D758-0B613C3001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000"/>
          <a:stretch/>
        </p:blipFill>
        <p:spPr>
          <a:xfrm>
            <a:off x="1" y="1809625"/>
            <a:ext cx="12192000" cy="37194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010BB9A-59D1-EC6A-1A91-221FD5DD30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98548" y="409187"/>
            <a:ext cx="3975304" cy="45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6181682"/>
      </p:ext>
    </p:extLst>
  </p:cSld>
  <p:clrMapOvr>
    <a:masterClrMapping/>
  </p:clrMapOvr>
  <p:transition spd="slow"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18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0B8EE21-31CD-660C-D758-0B613C3001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45" t="48316" r="4911" b="209"/>
          <a:stretch/>
        </p:blipFill>
        <p:spPr>
          <a:xfrm>
            <a:off x="1" y="1809624"/>
            <a:ext cx="12191999" cy="39956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010BB9A-59D1-EC6A-1A91-221FD5DD30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98548" y="409187"/>
            <a:ext cx="3975304" cy="4572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DE57DE3-ABC8-5DDA-2E0C-A765225AF7AD}"/>
              </a:ext>
            </a:extLst>
          </p:cNvPr>
          <p:cNvSpPr txBox="1"/>
          <p:nvPr/>
        </p:nvSpPr>
        <p:spPr>
          <a:xfrm>
            <a:off x="7432628" y="2677457"/>
            <a:ext cx="3197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>
                <a:solidFill>
                  <a:srgbClr val="FF0000"/>
                </a:solidFill>
              </a:rPr>
              <a:t>12 a.m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486AD7C-8028-270A-E1BE-DEA9DA7C1081}"/>
              </a:ext>
            </a:extLst>
          </p:cNvPr>
          <p:cNvSpPr txBox="1"/>
          <p:nvPr/>
        </p:nvSpPr>
        <p:spPr>
          <a:xfrm>
            <a:off x="2287564" y="3323788"/>
            <a:ext cx="3197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>
                <a:solidFill>
                  <a:srgbClr val="FF0000"/>
                </a:solidFill>
              </a:rPr>
              <a:t>fireworks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1E2F7A7-415C-C8A9-B72D-00F737893EE3}"/>
              </a:ext>
            </a:extLst>
          </p:cNvPr>
          <p:cNvSpPr txBox="1"/>
          <p:nvPr/>
        </p:nvSpPr>
        <p:spPr>
          <a:xfrm>
            <a:off x="3159860" y="3868455"/>
            <a:ext cx="5133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>
                <a:solidFill>
                  <a:srgbClr val="FF0000"/>
                </a:solidFill>
              </a:rPr>
              <a:t> puts up a Christmas tree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1659B4A-E654-DE64-B0FE-AF5209263D24}"/>
              </a:ext>
            </a:extLst>
          </p:cNvPr>
          <p:cNvSpPr txBox="1"/>
          <p:nvPr/>
        </p:nvSpPr>
        <p:spPr>
          <a:xfrm>
            <a:off x="5602264" y="4945726"/>
            <a:ext cx="3197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>
                <a:solidFill>
                  <a:srgbClr val="FF0000"/>
                </a:solidFill>
              </a:rPr>
              <a:t>Christmas cake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746597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xmlns="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306751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5456839"/>
      </p:ext>
    </p:extLst>
  </p:cSld>
  <p:clrMapOvr>
    <a:masterClrMapping/>
  </p:clrMapOvr>
  <p:transition spd="slow">
    <p:rand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xmlns="" val="1462168173"/>
      </p:ext>
    </p:extLst>
  </p:cSld>
  <p:clrMapOvr>
    <a:masterClrMapping/>
  </p:clrMapOvr>
  <p:transition spd="slow">
    <p:rand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xmlns="" val="3981077926"/>
      </p:ext>
    </p:extLst>
  </p:cSld>
  <p:clrMapOvr>
    <a:masterClrMapping/>
  </p:clrMapOvr>
  <p:transition spd="slow">
    <p:rand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11756" y="1815293"/>
            <a:ext cx="5062887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put up a Christmas tree, give presents, watch fireworks, wear costumes, give lucky money, watch the lion dance</a:t>
            </a:r>
          </a:p>
        </p:txBody>
      </p:sp>
      <p:sp>
        <p:nvSpPr>
          <p:cNvPr id="6" name="Rectangle 5"/>
          <p:cNvSpPr/>
          <p:nvPr/>
        </p:nvSpPr>
        <p:spPr>
          <a:xfrm>
            <a:off x="5380522" y="2453675"/>
            <a:ext cx="6737683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What do people do to celebrate Christmas? </a:t>
            </a:r>
          </a:p>
          <a:p>
            <a:r>
              <a:rPr lang="en-US" sz="3600" i="1">
                <a:solidFill>
                  <a:srgbClr val="0070C0"/>
                </a:solidFill>
              </a:rPr>
              <a:t>- They put up a Christmas tree. </a:t>
            </a:r>
          </a:p>
        </p:txBody>
      </p:sp>
    </p:spTree>
    <p:extLst>
      <p:ext uri="{BB962C8B-B14F-4D97-AF65-F5344CB8AC3E}">
        <p14:creationId xmlns:p14="http://schemas.microsoft.com/office/powerpoint/2010/main" xmlns="" val="1561148267"/>
      </p:ext>
    </p:extLst>
  </p:cSld>
  <p:clrMapOvr>
    <a:masterClrMapping/>
  </p:clrMapOvr>
  <p:transition spd="slow">
    <p:rand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</a:t>
            </a:r>
            <a:r>
              <a:rPr lang="en-US" sz="3600" i="1">
                <a:solidFill>
                  <a:srgbClr val="0070C0"/>
                </a:solidFill>
              </a:rPr>
              <a:t>page 17)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</a:t>
            </a:r>
            <a:r>
              <a:rPr lang="en-US" sz="3600" i="1">
                <a:solidFill>
                  <a:srgbClr val="FF0000"/>
                </a:solidFill>
              </a:rPr>
              <a:t>page 13</a:t>
            </a:r>
            <a:r>
              <a:rPr lang="en-US" sz="3600" i="1">
                <a:solidFill>
                  <a:srgbClr val="0070C0"/>
                </a:solidFill>
              </a:rPr>
              <a:t>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</a:t>
            </a:r>
            <a:r>
              <a:rPr lang="en-US" sz="3600" i="1">
                <a:solidFill>
                  <a:srgbClr val="0070C0"/>
                </a:solidFill>
              </a:rPr>
              <a:t>page 30 </a:t>
            </a:r>
            <a:r>
              <a:rPr lang="en-US" sz="3600" i="1" dirty="0">
                <a:solidFill>
                  <a:srgbClr val="0070C0"/>
                </a:solidFill>
              </a:rPr>
              <a:t>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err="1">
                <a:solidFill>
                  <a:srgbClr val="0070C0"/>
                </a:solidFill>
              </a:rPr>
              <a:t>Anh</a:t>
            </a:r>
            <a:r>
              <a:rPr lang="en-US" sz="3600" b="1" i="1">
                <a:solidFill>
                  <a:srgbClr val="0070C0"/>
                </a:solidFill>
              </a:rPr>
              <a:t>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216175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7500116"/>
      </p:ext>
    </p:extLst>
  </p:cSld>
  <p:clrMapOvr>
    <a:masterClrMapping/>
  </p:clrMapOvr>
  <p:transition spd="slow">
    <p:rand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xmlns="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2382768"/>
      </p:ext>
    </p:extLst>
  </p:cSld>
  <p:clrMapOvr>
    <a:masterClrMapping/>
  </p:clrMapOvr>
  <p:transition spd="slow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freevector.com/site_media/preview_images/FreeVector-Magic-Background-Vector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0" y="0"/>
            <a:ext cx="121887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100000" l="508" r="100000">
                        <a14:foregroundMark x1="46447" y1="38667" x2="47208" y2="47556"/>
                        <a14:foregroundMark x1="60660" y1="39556" x2="60660" y2="47111"/>
                        <a14:foregroundMark x1="52538" y1="57778" x2="52030" y2="60667"/>
                        <a14:foregroundMark x1="29695" y1="52889" x2="24365" y2="55333"/>
                        <a14:foregroundMark x1="78934" y1="52889" x2="84518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31704" y="1143000"/>
            <a:ext cx="5003800" cy="571500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0904"/>
          <a:stretch/>
        </p:blipFill>
        <p:spPr>
          <a:xfrm>
            <a:off x="1981618" y="188640"/>
            <a:ext cx="8232035" cy="308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810512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://www.freevector.com/site_media/preview_images/FreeVector-Magic-Background-Vector.jpg">
            <a:extLst>
              <a:ext uri="{FF2B5EF4-FFF2-40B4-BE49-F238E27FC236}">
                <a16:creationId xmlns:a16="http://schemas.microsoft.com/office/drawing/2014/main" xmlns="" id="{A074C57D-F4C8-E5BE-881A-DD0E85F05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5" y="389467"/>
            <a:ext cx="1218764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://t2.gstatic.com/images?q=tbn:ANd9GcS09HVdyQ6a3c-4dw36UE-Ok609pD22CSDkqd6Yjm9R7Ij45v5TMA">
            <a:extLst>
              <a:ext uri="{FF2B5EF4-FFF2-40B4-BE49-F238E27FC236}">
                <a16:creationId xmlns:a16="http://schemas.microsoft.com/office/drawing/2014/main" xmlns="" id="{B7F3F928-97C3-51C8-945D-2357CF67F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815" y="391169"/>
            <a:ext cx="12192000" cy="332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390" b="-2390"/>
          <a:stretch/>
        </p:blipFill>
        <p:spPr bwMode="auto">
          <a:xfrm>
            <a:off x="2627143" y="1376551"/>
            <a:ext cx="3468857" cy="531896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142037" y="4036035"/>
            <a:ext cx="2449907" cy="197048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0" b="100000" l="508" r="100000">
                        <a14:foregroundMark x1="46447" y1="38667" x2="47208" y2="47556"/>
                        <a14:foregroundMark x1="60660" y1="39556" x2="60660" y2="47111"/>
                        <a14:foregroundMark x1="52538" y1="57778" x2="52030" y2="60667"/>
                        <a14:foregroundMark x1="29695" y1="52889" x2="24365" y2="55333"/>
                        <a14:foregroundMark x1="78934" y1="52889" x2="84518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85" r="8207"/>
          <a:stretch/>
        </p:blipFill>
        <p:spPr>
          <a:xfrm>
            <a:off x="7104112" y="1988841"/>
            <a:ext cx="3395846" cy="4594895"/>
          </a:xfrm>
          <a:prstGeom prst="rect">
            <a:avLst/>
          </a:prstGeom>
        </p:spPr>
      </p:pic>
      <p:sp>
        <p:nvSpPr>
          <p:cNvPr id="4" name="3 Llamada ovalada"/>
          <p:cNvSpPr/>
          <p:nvPr/>
        </p:nvSpPr>
        <p:spPr>
          <a:xfrm>
            <a:off x="5591944" y="476673"/>
            <a:ext cx="4695056" cy="1044707"/>
          </a:xfrm>
          <a:prstGeom prst="wedgeEllipseCallout">
            <a:avLst>
              <a:gd name="adj1" fmla="val 19480"/>
              <a:gd name="adj2" fmla="val 8611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" name="5 Conector recto"/>
          <p:cNvCxnSpPr>
            <a:cxnSpLocks/>
          </p:cNvCxnSpPr>
          <p:nvPr/>
        </p:nvCxnSpPr>
        <p:spPr>
          <a:xfrm flipH="1">
            <a:off x="4860105" y="5157194"/>
            <a:ext cx="2388023" cy="148313"/>
          </a:xfrm>
          <a:prstGeom prst="line">
            <a:avLst/>
          </a:prstGeom>
          <a:ln w="5715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Flecha derecha">
            <a:hlinkClick r:id="" action="ppaction://hlinkshowjump?jump=nextslide"/>
          </p:cNvPr>
          <p:cNvSpPr/>
          <p:nvPr/>
        </p:nvSpPr>
        <p:spPr>
          <a:xfrm>
            <a:off x="9624392" y="6093296"/>
            <a:ext cx="875566" cy="64807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6570340" y="706638"/>
            <a:ext cx="2738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Christmas</a:t>
            </a:r>
            <a:r>
              <a:rPr kumimoji="0" lang="es-ES_tradnl" sz="32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tree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546423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://www.freevector.com/site_media/preview_images/FreeVector-Magic-Background-Vector.jpg">
            <a:extLst>
              <a:ext uri="{FF2B5EF4-FFF2-40B4-BE49-F238E27FC236}">
                <a16:creationId xmlns:a16="http://schemas.microsoft.com/office/drawing/2014/main" xmlns="" id="{D10E4256-C271-FFE8-C434-A1A4E055D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5" y="389467"/>
            <a:ext cx="1218764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://t2.gstatic.com/images?q=tbn:ANd9GcS09HVdyQ6a3c-4dw36UE-Ok609pD22CSDkqd6Yjm9R7Ij45v5TMA">
            <a:extLst>
              <a:ext uri="{FF2B5EF4-FFF2-40B4-BE49-F238E27FC236}">
                <a16:creationId xmlns:a16="http://schemas.microsoft.com/office/drawing/2014/main" xmlns="" id="{A8290ECE-7495-6D8A-C5D1-718D3EC50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815" y="391169"/>
            <a:ext cx="12192000" cy="332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182" b="11182"/>
          <a:stretch/>
        </p:blipFill>
        <p:spPr bwMode="auto">
          <a:xfrm>
            <a:off x="2448744" y="2903977"/>
            <a:ext cx="4127794" cy="336619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142037" y="4036035"/>
            <a:ext cx="2449907" cy="197048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0" b="100000" l="508" r="100000">
                        <a14:foregroundMark x1="46447" y1="38667" x2="47208" y2="47556"/>
                        <a14:foregroundMark x1="60660" y1="39556" x2="60660" y2="47111"/>
                        <a14:foregroundMark x1="52538" y1="57778" x2="52030" y2="60667"/>
                        <a14:foregroundMark x1="29695" y1="52889" x2="24365" y2="55333"/>
                        <a14:foregroundMark x1="78934" y1="52889" x2="84518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85" r="8207"/>
          <a:stretch/>
        </p:blipFill>
        <p:spPr>
          <a:xfrm>
            <a:off x="7104112" y="1988841"/>
            <a:ext cx="3395846" cy="4594895"/>
          </a:xfrm>
          <a:prstGeom prst="rect">
            <a:avLst/>
          </a:prstGeom>
        </p:spPr>
      </p:pic>
      <p:sp>
        <p:nvSpPr>
          <p:cNvPr id="4" name="3 Llamada ovalada"/>
          <p:cNvSpPr/>
          <p:nvPr/>
        </p:nvSpPr>
        <p:spPr>
          <a:xfrm>
            <a:off x="5591944" y="476673"/>
            <a:ext cx="4695056" cy="1044707"/>
          </a:xfrm>
          <a:prstGeom prst="wedgeEllipseCallout">
            <a:avLst>
              <a:gd name="adj1" fmla="val 19480"/>
              <a:gd name="adj2" fmla="val 8611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" name="5 Conector recto"/>
          <p:cNvCxnSpPr>
            <a:cxnSpLocks/>
          </p:cNvCxnSpPr>
          <p:nvPr/>
        </p:nvCxnSpPr>
        <p:spPr>
          <a:xfrm flipH="1">
            <a:off x="4860105" y="5157194"/>
            <a:ext cx="2388023" cy="148313"/>
          </a:xfrm>
          <a:prstGeom prst="line">
            <a:avLst/>
          </a:prstGeom>
          <a:ln w="5715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Flecha derecha">
            <a:hlinkClick r:id="" action="ppaction://hlinkshowjump?jump=nextslide"/>
          </p:cNvPr>
          <p:cNvSpPr/>
          <p:nvPr/>
        </p:nvSpPr>
        <p:spPr>
          <a:xfrm>
            <a:off x="9624392" y="6093296"/>
            <a:ext cx="875566" cy="64807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6570340" y="683326"/>
            <a:ext cx="2738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fireworks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980537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://www.freevector.com/site_media/preview_images/FreeVector-Magic-Background-Vector.jpg">
            <a:extLst>
              <a:ext uri="{FF2B5EF4-FFF2-40B4-BE49-F238E27FC236}">
                <a16:creationId xmlns:a16="http://schemas.microsoft.com/office/drawing/2014/main" xmlns="" id="{D10E4256-C271-FFE8-C434-A1A4E055D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5" y="389467"/>
            <a:ext cx="1218764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://t2.gstatic.com/images?q=tbn:ANd9GcS09HVdyQ6a3c-4dw36UE-Ok609pD22CSDkqd6Yjm9R7Ij45v5TMA">
            <a:extLst>
              <a:ext uri="{FF2B5EF4-FFF2-40B4-BE49-F238E27FC236}">
                <a16:creationId xmlns:a16="http://schemas.microsoft.com/office/drawing/2014/main" xmlns="" id="{A8290ECE-7495-6D8A-C5D1-718D3EC50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815" y="391169"/>
            <a:ext cx="12192000" cy="332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225" b="9225"/>
          <a:stretch/>
        </p:blipFill>
        <p:spPr bwMode="auto">
          <a:xfrm>
            <a:off x="2448744" y="2903977"/>
            <a:ext cx="4127794" cy="336619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142037" y="4036035"/>
            <a:ext cx="2449907" cy="197048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0" b="100000" l="508" r="100000">
                        <a14:foregroundMark x1="46447" y1="38667" x2="47208" y2="47556"/>
                        <a14:foregroundMark x1="60660" y1="39556" x2="60660" y2="47111"/>
                        <a14:foregroundMark x1="52538" y1="57778" x2="52030" y2="60667"/>
                        <a14:foregroundMark x1="29695" y1="52889" x2="24365" y2="55333"/>
                        <a14:foregroundMark x1="78934" y1="52889" x2="84518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85" r="8207"/>
          <a:stretch/>
        </p:blipFill>
        <p:spPr>
          <a:xfrm>
            <a:off x="7104112" y="1988841"/>
            <a:ext cx="3395846" cy="4594895"/>
          </a:xfrm>
          <a:prstGeom prst="rect">
            <a:avLst/>
          </a:prstGeom>
        </p:spPr>
      </p:pic>
      <p:sp>
        <p:nvSpPr>
          <p:cNvPr id="4" name="3 Llamada ovalada"/>
          <p:cNvSpPr/>
          <p:nvPr/>
        </p:nvSpPr>
        <p:spPr>
          <a:xfrm>
            <a:off x="5591944" y="476673"/>
            <a:ext cx="4695056" cy="1044707"/>
          </a:xfrm>
          <a:prstGeom prst="wedgeEllipseCallout">
            <a:avLst>
              <a:gd name="adj1" fmla="val 19480"/>
              <a:gd name="adj2" fmla="val 8611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" name="5 Conector recto"/>
          <p:cNvCxnSpPr>
            <a:cxnSpLocks/>
          </p:cNvCxnSpPr>
          <p:nvPr/>
        </p:nvCxnSpPr>
        <p:spPr>
          <a:xfrm flipH="1">
            <a:off x="4860105" y="5157194"/>
            <a:ext cx="2388023" cy="148313"/>
          </a:xfrm>
          <a:prstGeom prst="line">
            <a:avLst/>
          </a:prstGeom>
          <a:ln w="5715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Flecha derecha">
            <a:hlinkClick r:id="" action="ppaction://hlinkshowjump?jump=nextslide"/>
          </p:cNvPr>
          <p:cNvSpPr/>
          <p:nvPr/>
        </p:nvSpPr>
        <p:spPr>
          <a:xfrm>
            <a:off x="9624392" y="6093296"/>
            <a:ext cx="875566" cy="64807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6570340" y="683326"/>
            <a:ext cx="2738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lucky money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480211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://www.freevector.com/site_media/preview_images/FreeVector-Magic-Background-Vector.jpg">
            <a:extLst>
              <a:ext uri="{FF2B5EF4-FFF2-40B4-BE49-F238E27FC236}">
                <a16:creationId xmlns:a16="http://schemas.microsoft.com/office/drawing/2014/main" xmlns="" id="{D10E4256-C271-FFE8-C434-A1A4E055D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5" y="389467"/>
            <a:ext cx="1218764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://t2.gstatic.com/images?q=tbn:ANd9GcS09HVdyQ6a3c-4dw36UE-Ok609pD22CSDkqd6Yjm9R7Ij45v5TMA">
            <a:extLst>
              <a:ext uri="{FF2B5EF4-FFF2-40B4-BE49-F238E27FC236}">
                <a16:creationId xmlns:a16="http://schemas.microsoft.com/office/drawing/2014/main" xmlns="" id="{A8290ECE-7495-6D8A-C5D1-718D3EC50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815" y="391169"/>
            <a:ext cx="12192000" cy="332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630" b="11630"/>
          <a:stretch/>
        </p:blipFill>
        <p:spPr bwMode="auto">
          <a:xfrm>
            <a:off x="2448744" y="2903977"/>
            <a:ext cx="4127794" cy="336619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142037" y="4036035"/>
            <a:ext cx="2449907" cy="197048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0" b="100000" l="508" r="100000">
                        <a14:foregroundMark x1="46447" y1="38667" x2="47208" y2="47556"/>
                        <a14:foregroundMark x1="60660" y1="39556" x2="60660" y2="47111"/>
                        <a14:foregroundMark x1="52538" y1="57778" x2="52030" y2="60667"/>
                        <a14:foregroundMark x1="29695" y1="52889" x2="24365" y2="55333"/>
                        <a14:foregroundMark x1="78934" y1="52889" x2="84518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85" r="8207"/>
          <a:stretch/>
        </p:blipFill>
        <p:spPr>
          <a:xfrm>
            <a:off x="7104112" y="1988841"/>
            <a:ext cx="3395846" cy="4594895"/>
          </a:xfrm>
          <a:prstGeom prst="rect">
            <a:avLst/>
          </a:prstGeom>
        </p:spPr>
      </p:pic>
      <p:sp>
        <p:nvSpPr>
          <p:cNvPr id="4" name="3 Llamada ovalada"/>
          <p:cNvSpPr/>
          <p:nvPr/>
        </p:nvSpPr>
        <p:spPr>
          <a:xfrm>
            <a:off x="5591944" y="476673"/>
            <a:ext cx="4695056" cy="1044707"/>
          </a:xfrm>
          <a:prstGeom prst="wedgeEllipseCallout">
            <a:avLst>
              <a:gd name="adj1" fmla="val 19480"/>
              <a:gd name="adj2" fmla="val 8611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" name="5 Conector recto"/>
          <p:cNvCxnSpPr>
            <a:cxnSpLocks/>
          </p:cNvCxnSpPr>
          <p:nvPr/>
        </p:nvCxnSpPr>
        <p:spPr>
          <a:xfrm flipH="1">
            <a:off x="4860105" y="5157194"/>
            <a:ext cx="2388023" cy="148313"/>
          </a:xfrm>
          <a:prstGeom prst="line">
            <a:avLst/>
          </a:prstGeom>
          <a:ln w="5715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Flecha derecha">
            <a:hlinkClick r:id="" action="ppaction://hlinkshowjump?jump=nextslide"/>
          </p:cNvPr>
          <p:cNvSpPr/>
          <p:nvPr/>
        </p:nvSpPr>
        <p:spPr>
          <a:xfrm>
            <a:off x="9624392" y="6093296"/>
            <a:ext cx="875566" cy="64807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6570340" y="683326"/>
            <a:ext cx="2738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lion dance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54642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924</TotalTime>
  <Words>548</Words>
  <Application>Microsoft Office PowerPoint</Application>
  <PresentationFormat>Custom</PresentationFormat>
  <Paragraphs>182</Paragraphs>
  <Slides>46</Slides>
  <Notes>37</Notes>
  <HiddenSlides>0</HiddenSlides>
  <MMClips>30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Windows User</cp:lastModifiedBy>
  <cp:revision>58</cp:revision>
  <dcterms:created xsi:type="dcterms:W3CDTF">2023-01-31T08:21:18Z</dcterms:created>
  <dcterms:modified xsi:type="dcterms:W3CDTF">2024-10-12T23:52:53Z</dcterms:modified>
</cp:coreProperties>
</file>