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65" r:id="rId2"/>
    <p:sldId id="366" r:id="rId3"/>
    <p:sldId id="267" r:id="rId4"/>
    <p:sldId id="268" r:id="rId5"/>
    <p:sldId id="310" r:id="rId6"/>
    <p:sldId id="318" r:id="rId7"/>
    <p:sldId id="320" r:id="rId8"/>
    <p:sldId id="321" r:id="rId9"/>
    <p:sldId id="357" r:id="rId10"/>
    <p:sldId id="356" r:id="rId11"/>
    <p:sldId id="270" r:id="rId12"/>
    <p:sldId id="285" r:id="rId13"/>
    <p:sldId id="303" r:id="rId14"/>
    <p:sldId id="358" r:id="rId15"/>
    <p:sldId id="304" r:id="rId16"/>
    <p:sldId id="305" r:id="rId17"/>
    <p:sldId id="308" r:id="rId18"/>
    <p:sldId id="306" r:id="rId19"/>
    <p:sldId id="291" r:id="rId20"/>
    <p:sldId id="309" r:id="rId21"/>
    <p:sldId id="287" r:id="rId22"/>
    <p:sldId id="359" r:id="rId23"/>
    <p:sldId id="360" r:id="rId24"/>
    <p:sldId id="361" r:id="rId25"/>
    <p:sldId id="362" r:id="rId26"/>
    <p:sldId id="363" r:id="rId27"/>
    <p:sldId id="364" r:id="rId28"/>
    <p:sldId id="293" r:id="rId29"/>
    <p:sldId id="294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83" autoAdjust="0"/>
    <p:restoredTop sz="94637"/>
  </p:normalViewPr>
  <p:slideViewPr>
    <p:cSldViewPr snapToGrid="0">
      <p:cViewPr varScale="1">
        <p:scale>
          <a:sx n="61" d="100"/>
          <a:sy n="61" d="100"/>
        </p:scale>
        <p:origin x="-8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637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71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320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17401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93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35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</a:t>
            </a:r>
            <a:r>
              <a:rPr lang="en-US" baseline="0" dirty="0">
                <a:solidFill>
                  <a:srgbClr val="FF0000"/>
                </a:solidFill>
              </a:rPr>
              <a:t>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06708" y="-6217"/>
            <a:ext cx="237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and</a:t>
            </a:r>
            <a:r>
              <a:rPr lang="en-US" baseline="0" dirty="0">
                <a:solidFill>
                  <a:schemeClr val="bg1"/>
                </a:solidFill>
              </a:rPr>
              <a:t> practice </a:t>
            </a:r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7" r:id="rId13"/>
    <p:sldLayoutId id="2147483669" r:id="rId14"/>
    <p:sldLayoutId id="2147483671" r:id="rId15"/>
    <p:sldLayoutId id="214748367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uzzle-cooperation-together-1020431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desenhos-animados-olhos-olhar-313457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iz-puzzles-letters-puzzle-243244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93E788-852E-F5FB-63B8-46BA9B77A18B}"/>
              </a:ext>
            </a:extLst>
          </p:cNvPr>
          <p:cNvSpPr txBox="1"/>
          <p:nvPr/>
        </p:nvSpPr>
        <p:spPr>
          <a:xfrm>
            <a:off x="5574723" y="3045507"/>
            <a:ext cx="6257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x-none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x-none" sz="3600" dirty="0">
                <a:solidFill>
                  <a:srgbClr val="00B050"/>
                </a:solidFill>
              </a:rPr>
              <a:t>REVIEW 1- PAGE 32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247972"/>
            <a:ext cx="4122549" cy="12708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Teacher: Le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Hau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152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955333" y="1192258"/>
            <a:ext cx="2808312" cy="11720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play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badminton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60096" y="2731194"/>
            <a:ext cx="2808312" cy="117200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960096" y="4521404"/>
            <a:ext cx="2808312" cy="113984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swim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9755" y="407397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75EAA182-DF38-A3F4-173B-5B798162D3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43" t="24941" r="10271" b="8414"/>
          <a:stretch/>
        </p:blipFill>
        <p:spPr>
          <a:xfrm>
            <a:off x="2423592" y="1792510"/>
            <a:ext cx="4000576" cy="3267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824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BE1821-1C14-D199-5BC2-FD66D6E0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730" y="473613"/>
            <a:ext cx="74930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B45D84E-FBDA-4AF0-20B2-CB4C91D2C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083" y="1502995"/>
            <a:ext cx="11668726" cy="4700857"/>
          </a:xfrm>
          <a:prstGeom prst="rect">
            <a:avLst/>
          </a:prstGeom>
        </p:spPr>
      </p:pic>
      <p:pic>
        <p:nvPicPr>
          <p:cNvPr id="2" name="CD1 TRACK 51.mp3">
            <a:hlinkClick r:id="" action="ppaction://media"/>
            <a:extLst>
              <a:ext uri="{FF2B5EF4-FFF2-40B4-BE49-F238E27FC236}">
                <a16:creationId xmlns:a16="http://schemas.microsoft.com/office/drawing/2014/main" xmlns="" id="{91DF54D7-227C-245C-C6CA-0A59DF8B54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8419" y="40113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6858882-4687-CCAB-5551-A1BAEDE778EA}"/>
              </a:ext>
            </a:extLst>
          </p:cNvPr>
          <p:cNvCxnSpPr/>
          <p:nvPr/>
        </p:nvCxnSpPr>
        <p:spPr>
          <a:xfrm>
            <a:off x="3902927" y="3590693"/>
            <a:ext cx="7058722" cy="1349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FC9CA9C-27E5-D408-1779-BDF6407E6DFF}"/>
              </a:ext>
            </a:extLst>
          </p:cNvPr>
          <p:cNvCxnSpPr>
            <a:cxnSpLocks/>
          </p:cNvCxnSpPr>
          <p:nvPr/>
        </p:nvCxnSpPr>
        <p:spPr>
          <a:xfrm flipV="1">
            <a:off x="3902927" y="3590693"/>
            <a:ext cx="2419814" cy="13492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95D17E2-37AF-B0F2-0E40-B770E6A4C2CF}"/>
              </a:ext>
            </a:extLst>
          </p:cNvPr>
          <p:cNvCxnSpPr>
            <a:cxnSpLocks/>
          </p:cNvCxnSpPr>
          <p:nvPr/>
        </p:nvCxnSpPr>
        <p:spPr>
          <a:xfrm flipV="1">
            <a:off x="1561171" y="3590693"/>
            <a:ext cx="7069873" cy="13492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A6867B1-2B83-865D-F60A-1AFF44C47B5F}"/>
              </a:ext>
            </a:extLst>
          </p:cNvPr>
          <p:cNvCxnSpPr>
            <a:cxnSpLocks/>
          </p:cNvCxnSpPr>
          <p:nvPr/>
        </p:nvCxnSpPr>
        <p:spPr>
          <a:xfrm flipV="1">
            <a:off x="6322741" y="3590693"/>
            <a:ext cx="4650059" cy="134929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414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6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F76816-008D-BA62-EE83-A616B654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BA0AFB5E-18C6-2B18-63CD-6FD470AB6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9974" y="1630969"/>
            <a:ext cx="7396347" cy="45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85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B8A32E-E751-41A9-902B-BC892221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A238EA27-29DF-4B12-9967-2EBBA8A05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5285" y="1705351"/>
            <a:ext cx="7104470" cy="4477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A93F02-102E-63BB-2755-8C80ECE760FE}"/>
              </a:ext>
            </a:extLst>
          </p:cNvPr>
          <p:cNvSpPr txBox="1"/>
          <p:nvPr/>
        </p:nvSpPr>
        <p:spPr>
          <a:xfrm>
            <a:off x="4560850" y="5441795"/>
            <a:ext cx="3520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x-none" sz="36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xmlns="" val="4187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B8A32E-E751-41A9-902B-BC892221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0C6425F2-E10C-68DE-D57F-6949BF9A4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984" y="1750200"/>
            <a:ext cx="7772031" cy="4432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2205E5-4A93-3B21-DB9C-678DB67B511D}"/>
              </a:ext>
            </a:extLst>
          </p:cNvPr>
          <p:cNvSpPr txBox="1"/>
          <p:nvPr/>
        </p:nvSpPr>
        <p:spPr>
          <a:xfrm>
            <a:off x="5229923" y="4995747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xmlns="" val="13614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B8A32E-E751-41A9-902B-BC8922210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00" y="675434"/>
            <a:ext cx="58039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95F9BB43-361F-6DB6-837A-A9D8EEAE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414" y="1860550"/>
            <a:ext cx="7213336" cy="4228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4F867A-68D7-0456-4FC7-C0C550371AAA}"/>
              </a:ext>
            </a:extLst>
          </p:cNvPr>
          <p:cNvSpPr txBox="1"/>
          <p:nvPr/>
        </p:nvSpPr>
        <p:spPr>
          <a:xfrm>
            <a:off x="5274528" y="4873083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hop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9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981674" y="159869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7806245" y="566037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7350517" y="3759661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5965193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E5D0A0-BEF6-2248-B6B0-2DE3C895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74" y="802640"/>
            <a:ext cx="9519395" cy="75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A8F3581-9E94-E9CD-C30E-4831C18CA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704" y="2453319"/>
            <a:ext cx="12242953" cy="19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3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86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38021E-EA01-16AD-2697-63A4DB363327}"/>
              </a:ext>
            </a:extLst>
          </p:cNvPr>
          <p:cNvSpPr/>
          <p:nvPr/>
        </p:nvSpPr>
        <p:spPr>
          <a:xfrm>
            <a:off x="1018199" y="781696"/>
            <a:ext cx="10155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Work in pairs to share your writing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xmlns="" id="{B45951D3-4BE6-03AC-4718-4731789B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63999" y="1861233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398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3323C1-1E94-A914-E4E3-CD2000F67778}"/>
              </a:ext>
            </a:extLst>
          </p:cNvPr>
          <p:cNvSpPr txBox="1"/>
          <p:nvPr/>
        </p:nvSpPr>
        <p:spPr>
          <a:xfrm>
            <a:off x="2011680" y="1406769"/>
            <a:ext cx="5793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 AND CHOOSE</a:t>
            </a:r>
          </a:p>
        </p:txBody>
      </p:sp>
      <p:pic>
        <p:nvPicPr>
          <p:cNvPr id="4" name="Picture 3" descr="Shape, icon, circle&#10;&#10;Description automatically generated">
            <a:extLst>
              <a:ext uri="{FF2B5EF4-FFF2-40B4-BE49-F238E27FC236}">
                <a16:creationId xmlns:a16="http://schemas.microsoft.com/office/drawing/2014/main" xmlns="" id="{511DC62F-1BE2-D061-8A8C-185F010F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59015" y="2665535"/>
            <a:ext cx="6096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945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50847" y="4173923"/>
            <a:ext cx="2883877" cy="119575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I can swim.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913553" y="4173923"/>
            <a:ext cx="2883877" cy="1195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Yes, I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8610504" y="4173923"/>
            <a:ext cx="2883877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She can swim.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>
                <a:solidFill>
                  <a:srgbClr val="FF0000"/>
                </a:solidFill>
              </a:rPr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xmlns="" val="18216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365206" y="4195974"/>
            <a:ext cx="2883877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She can swim.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555207" y="4195974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Yes, I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745208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He can swim.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>
                <a:solidFill>
                  <a:srgbClr val="FF0000"/>
                </a:solidFill>
              </a:rPr>
              <a:t>What can she do?</a:t>
            </a:r>
          </a:p>
        </p:txBody>
      </p:sp>
    </p:spTree>
    <p:extLst>
      <p:ext uri="{BB962C8B-B14F-4D97-AF65-F5344CB8AC3E}">
        <p14:creationId xmlns:p14="http://schemas.microsoft.com/office/powerpoint/2010/main" xmlns="" val="21572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8377563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Yes, we can.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555207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Yes, he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732851" y="4195975"/>
            <a:ext cx="2883877" cy="11957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Yes, she can.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6388443" cy="1902940"/>
          </a:xfrm>
          <a:custGeom>
            <a:avLst/>
            <a:gdLst>
              <a:gd name="connsiteX0" fmla="*/ 0 w 6388443"/>
              <a:gd name="connsiteY0" fmla="*/ 317163 h 1902940"/>
              <a:gd name="connsiteX1" fmla="*/ 317163 w 6388443"/>
              <a:gd name="connsiteY1" fmla="*/ 0 h 1902940"/>
              <a:gd name="connsiteX2" fmla="*/ 6071280 w 6388443"/>
              <a:gd name="connsiteY2" fmla="*/ 0 h 1902940"/>
              <a:gd name="connsiteX3" fmla="*/ 6388443 w 6388443"/>
              <a:gd name="connsiteY3" fmla="*/ 317163 h 1902940"/>
              <a:gd name="connsiteX4" fmla="*/ 6388443 w 6388443"/>
              <a:gd name="connsiteY4" fmla="*/ 1585777 h 1902940"/>
              <a:gd name="connsiteX5" fmla="*/ 6071280 w 6388443"/>
              <a:gd name="connsiteY5" fmla="*/ 1902940 h 1902940"/>
              <a:gd name="connsiteX6" fmla="*/ 317163 w 6388443"/>
              <a:gd name="connsiteY6" fmla="*/ 1902940 h 1902940"/>
              <a:gd name="connsiteX7" fmla="*/ 0 w 6388443"/>
              <a:gd name="connsiteY7" fmla="*/ 1585777 h 1902940"/>
              <a:gd name="connsiteX8" fmla="*/ 0 w 6388443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8443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045099" y="130954"/>
                  <a:pt x="4937100" y="43574"/>
                  <a:pt x="6071280" y="0"/>
                </a:cubicBezTo>
                <a:cubicBezTo>
                  <a:pt x="6249912" y="5342"/>
                  <a:pt x="6398870" y="154771"/>
                  <a:pt x="6388443" y="317163"/>
                </a:cubicBezTo>
                <a:cubicBezTo>
                  <a:pt x="6469033" y="512502"/>
                  <a:pt x="6500468" y="1311571"/>
                  <a:pt x="6388443" y="1585777"/>
                </a:cubicBezTo>
                <a:cubicBezTo>
                  <a:pt x="6365748" y="1764668"/>
                  <a:pt x="6218491" y="1883653"/>
                  <a:pt x="6071280" y="1902940"/>
                </a:cubicBezTo>
                <a:cubicBezTo>
                  <a:pt x="3847018" y="2058137"/>
                  <a:pt x="3096012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6388443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2457929" y="132882"/>
                  <a:pt x="4767323" y="-84951"/>
                  <a:pt x="6071280" y="0"/>
                </a:cubicBezTo>
                <a:cubicBezTo>
                  <a:pt x="6238525" y="7734"/>
                  <a:pt x="6383788" y="167729"/>
                  <a:pt x="6388443" y="317163"/>
                </a:cubicBezTo>
                <a:cubicBezTo>
                  <a:pt x="6316929" y="560594"/>
                  <a:pt x="6308624" y="1052161"/>
                  <a:pt x="6388443" y="1585777"/>
                </a:cubicBezTo>
                <a:cubicBezTo>
                  <a:pt x="6422944" y="1765034"/>
                  <a:pt x="6252370" y="1890743"/>
                  <a:pt x="6071280" y="1902940"/>
                </a:cubicBezTo>
                <a:cubicBezTo>
                  <a:pt x="5295236" y="1990579"/>
                  <a:pt x="1321659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>
                <a:solidFill>
                  <a:srgbClr val="FF0000"/>
                </a:solidFill>
              </a:rPr>
              <a:t>Can you dance?</a:t>
            </a:r>
          </a:p>
        </p:txBody>
      </p:sp>
    </p:spTree>
    <p:extLst>
      <p:ext uri="{BB962C8B-B14F-4D97-AF65-F5344CB8AC3E}">
        <p14:creationId xmlns:p14="http://schemas.microsoft.com/office/powerpoint/2010/main" xmlns="" val="3939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B96A7A1-B51D-4944-AF29-2678B92810E5}"/>
              </a:ext>
            </a:extLst>
          </p:cNvPr>
          <p:cNvSpPr/>
          <p:nvPr/>
        </p:nvSpPr>
        <p:spPr>
          <a:xfrm>
            <a:off x="4654062" y="4173923"/>
            <a:ext cx="2883877" cy="11957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No, he can’t.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88E55E2-9911-E87A-1E25-01CE78F0B363}"/>
              </a:ext>
            </a:extLst>
          </p:cNvPr>
          <p:cNvSpPr/>
          <p:nvPr/>
        </p:nvSpPr>
        <p:spPr>
          <a:xfrm>
            <a:off x="413414" y="4173922"/>
            <a:ext cx="2883877" cy="11957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Yes, I can.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5FFF290-DF23-4966-3D72-C7E00BF90FFE}"/>
              </a:ext>
            </a:extLst>
          </p:cNvPr>
          <p:cNvSpPr/>
          <p:nvPr/>
        </p:nvSpPr>
        <p:spPr>
          <a:xfrm>
            <a:off x="8783499" y="4173923"/>
            <a:ext cx="2883877" cy="11957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/>
              <a:t>He can swim.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474496-6711-5B5F-FFAB-C79A4E31A5A9}"/>
              </a:ext>
            </a:extLst>
          </p:cNvPr>
          <p:cNvSpPr/>
          <p:nvPr/>
        </p:nvSpPr>
        <p:spPr>
          <a:xfrm>
            <a:off x="2409568" y="926757"/>
            <a:ext cx="7030994" cy="1902940"/>
          </a:xfrm>
          <a:custGeom>
            <a:avLst/>
            <a:gdLst>
              <a:gd name="connsiteX0" fmla="*/ 0 w 7030994"/>
              <a:gd name="connsiteY0" fmla="*/ 317163 h 1902940"/>
              <a:gd name="connsiteX1" fmla="*/ 317163 w 7030994"/>
              <a:gd name="connsiteY1" fmla="*/ 0 h 1902940"/>
              <a:gd name="connsiteX2" fmla="*/ 6713831 w 7030994"/>
              <a:gd name="connsiteY2" fmla="*/ 0 h 1902940"/>
              <a:gd name="connsiteX3" fmla="*/ 7030994 w 7030994"/>
              <a:gd name="connsiteY3" fmla="*/ 317163 h 1902940"/>
              <a:gd name="connsiteX4" fmla="*/ 7030994 w 7030994"/>
              <a:gd name="connsiteY4" fmla="*/ 1585777 h 1902940"/>
              <a:gd name="connsiteX5" fmla="*/ 6713831 w 7030994"/>
              <a:gd name="connsiteY5" fmla="*/ 1902940 h 1902940"/>
              <a:gd name="connsiteX6" fmla="*/ 317163 w 7030994"/>
              <a:gd name="connsiteY6" fmla="*/ 1902940 h 1902940"/>
              <a:gd name="connsiteX7" fmla="*/ 0 w 7030994"/>
              <a:gd name="connsiteY7" fmla="*/ 1585777 h 1902940"/>
              <a:gd name="connsiteX8" fmla="*/ 0 w 7030994"/>
              <a:gd name="connsiteY8" fmla="*/ 317163 h 190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0994" h="1902940" fill="none" extrusionOk="0">
                <a:moveTo>
                  <a:pt x="0" y="317163"/>
                </a:moveTo>
                <a:cubicBezTo>
                  <a:pt x="-5747" y="141069"/>
                  <a:pt x="169113" y="22174"/>
                  <a:pt x="317163" y="0"/>
                </a:cubicBezTo>
                <a:cubicBezTo>
                  <a:pt x="2736915" y="130954"/>
                  <a:pt x="3936829" y="43574"/>
                  <a:pt x="6713831" y="0"/>
                </a:cubicBezTo>
                <a:cubicBezTo>
                  <a:pt x="6892463" y="5342"/>
                  <a:pt x="7041421" y="154771"/>
                  <a:pt x="7030994" y="317163"/>
                </a:cubicBezTo>
                <a:cubicBezTo>
                  <a:pt x="7111584" y="512502"/>
                  <a:pt x="7143019" y="1311571"/>
                  <a:pt x="7030994" y="1585777"/>
                </a:cubicBezTo>
                <a:cubicBezTo>
                  <a:pt x="7008299" y="1764668"/>
                  <a:pt x="6861042" y="1883653"/>
                  <a:pt x="6713831" y="1902940"/>
                </a:cubicBezTo>
                <a:cubicBezTo>
                  <a:pt x="6025558" y="2058137"/>
                  <a:pt x="1695663" y="2065960"/>
                  <a:pt x="317163" y="1902940"/>
                </a:cubicBezTo>
                <a:cubicBezTo>
                  <a:pt x="143524" y="1882312"/>
                  <a:pt x="-12505" y="1768243"/>
                  <a:pt x="0" y="1585777"/>
                </a:cubicBezTo>
                <a:cubicBezTo>
                  <a:pt x="-33872" y="1404560"/>
                  <a:pt x="-85595" y="866203"/>
                  <a:pt x="0" y="317163"/>
                </a:cubicBezTo>
                <a:close/>
              </a:path>
              <a:path w="7030994" h="1902940" stroke="0" extrusionOk="0">
                <a:moveTo>
                  <a:pt x="0" y="317163"/>
                </a:moveTo>
                <a:cubicBezTo>
                  <a:pt x="-8755" y="136598"/>
                  <a:pt x="138063" y="1477"/>
                  <a:pt x="317163" y="0"/>
                </a:cubicBezTo>
                <a:cubicBezTo>
                  <a:pt x="1698072" y="132882"/>
                  <a:pt x="6043790" y="-84951"/>
                  <a:pt x="6713831" y="0"/>
                </a:cubicBezTo>
                <a:cubicBezTo>
                  <a:pt x="6881076" y="7734"/>
                  <a:pt x="7026339" y="167729"/>
                  <a:pt x="7030994" y="317163"/>
                </a:cubicBezTo>
                <a:cubicBezTo>
                  <a:pt x="6959480" y="560594"/>
                  <a:pt x="6951175" y="1052161"/>
                  <a:pt x="7030994" y="1585777"/>
                </a:cubicBezTo>
                <a:cubicBezTo>
                  <a:pt x="7065495" y="1765034"/>
                  <a:pt x="6894921" y="1890743"/>
                  <a:pt x="6713831" y="1902940"/>
                </a:cubicBezTo>
                <a:cubicBezTo>
                  <a:pt x="3847348" y="1990579"/>
                  <a:pt x="1214715" y="1830261"/>
                  <a:pt x="317163" y="1902940"/>
                </a:cubicBezTo>
                <a:cubicBezTo>
                  <a:pt x="141382" y="1897054"/>
                  <a:pt x="-19283" y="1787740"/>
                  <a:pt x="0" y="1585777"/>
                </a:cubicBezTo>
                <a:cubicBezTo>
                  <a:pt x="20005" y="1219088"/>
                  <a:pt x="-101417" y="561927"/>
                  <a:pt x="0" y="3171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>
                <a:solidFill>
                  <a:srgbClr val="FF0000"/>
                </a:solidFill>
              </a:rPr>
              <a:t>Can he play the guitar?</a:t>
            </a:r>
          </a:p>
        </p:txBody>
      </p:sp>
    </p:spTree>
    <p:extLst>
      <p:ext uri="{BB962C8B-B14F-4D97-AF65-F5344CB8AC3E}">
        <p14:creationId xmlns:p14="http://schemas.microsoft.com/office/powerpoint/2010/main" xmlns="" val="39912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unit 2.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play badminton, play the guitar, swim, play the piano, do gymnastics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What can you do? 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I can swim.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Can you play the piano?</a:t>
            </a:r>
          </a:p>
          <a:p>
            <a:pPr algn="ctr"/>
            <a:r>
              <a:rPr lang="en-US" sz="3600" i="1" dirty="0">
                <a:solidFill>
                  <a:srgbClr val="00B050"/>
                </a:solidFill>
              </a:rPr>
              <a:t>Yes, I can. / No, I can’t.</a:t>
            </a:r>
            <a:endParaRPr lang="en-US" sz="3600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play badminton,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 the guitar,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swim,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 the piano,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gymnastics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can you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can swim.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Can you play the piano?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Yes, I can. / No, I can’t.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20)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33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09A36F-5799-464A-BCCF-FF309DFAE370}"/>
              </a:ext>
            </a:extLst>
          </p:cNvPr>
          <p:cNvSpPr/>
          <p:nvPr/>
        </p:nvSpPr>
        <p:spPr>
          <a:xfrm>
            <a:off x="3182858" y="1270683"/>
            <a:ext cx="36012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WORD</a:t>
            </a:r>
          </a:p>
        </p:txBody>
      </p:sp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C2CF61DA-32E9-E0AC-DAB9-92358A45422E}"/>
              </a:ext>
            </a:extLst>
          </p:cNvPr>
          <p:cNvSpPr txBox="1"/>
          <p:nvPr/>
        </p:nvSpPr>
        <p:spPr>
          <a:xfrm>
            <a:off x="2569842" y="3429000"/>
            <a:ext cx="6360401" cy="14280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EE9D659F-8521-69C2-CEEF-3D38C5B8B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9918" y="746760"/>
            <a:ext cx="3027042" cy="30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7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127760"/>
            <a:ext cx="2664296" cy="1149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piano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267818"/>
            <a:ext cx="2797126" cy="132142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guitar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2435" y="390319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4350" y="23788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3882" y="80114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1229D5F-6EC9-8427-A343-C6D9AC2940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36" t="24157" r="9183" b="3022"/>
          <a:stretch/>
        </p:blipFill>
        <p:spPr>
          <a:xfrm rot="824927">
            <a:off x="2715131" y="1677457"/>
            <a:ext cx="3541406" cy="3189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232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5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drive a car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82040"/>
            <a:ext cx="2664296" cy="1164398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piano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115" y="85850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1541" y="244250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9975" y="390319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erson playing a piano&#10;&#10;Description automatically generated with medium confidence">
            <a:extLst>
              <a:ext uri="{FF2B5EF4-FFF2-40B4-BE49-F238E27FC236}">
                <a16:creationId xmlns:a16="http://schemas.microsoft.com/office/drawing/2014/main" xmlns="" id="{97D80126-D9DA-F905-ADF7-D28EDFA807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57" t="23412" r="8906" b="2038"/>
          <a:stretch/>
        </p:blipFill>
        <p:spPr>
          <a:xfrm>
            <a:off x="2649592" y="1617773"/>
            <a:ext cx="3990505" cy="3816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316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082040"/>
            <a:ext cx="2664296" cy="119483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swim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2"/>
            <a:ext cx="2664296" cy="114743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lay </a:t>
            </a: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badminton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0270" y="236909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0270" y="405398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C8C117FA-F06E-F806-93F0-562D63C5DD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089" t="13732" r="9871" b="23349"/>
          <a:stretch/>
        </p:blipFill>
        <p:spPr>
          <a:xfrm>
            <a:off x="2767632" y="1916833"/>
            <a:ext cx="3328368" cy="315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1905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284133" y="4425974"/>
            <a:ext cx="2664296" cy="141094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ride a bike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713441"/>
            <a:ext cx="2664296" cy="118975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play the drums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99349" y="1021081"/>
            <a:ext cx="2664296" cy="135122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bg1"/>
                </a:solidFill>
                <a:ea typeface="Times New Roman" panose="02020603050405020304" pitchFamily="18" charset="0"/>
              </a:rPr>
              <a:t>do gymnastics</a:t>
            </a:r>
            <a:endParaRPr kumimoji="0" lang="es-E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3816" y="71330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3552" y="250335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3107" y="403953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5B73815-37CA-B024-1087-1C9BAD4FD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44" t="25222" r="9859" b="5298"/>
          <a:stretch/>
        </p:blipFill>
        <p:spPr>
          <a:xfrm>
            <a:off x="2873131" y="1699143"/>
            <a:ext cx="3686845" cy="3382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612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378</Words>
  <Application>Microsoft Office PowerPoint</Application>
  <PresentationFormat>Custom</PresentationFormat>
  <Paragraphs>93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23</cp:revision>
  <dcterms:created xsi:type="dcterms:W3CDTF">2023-01-31T08:21:18Z</dcterms:created>
  <dcterms:modified xsi:type="dcterms:W3CDTF">2023-10-18T14:34:36Z</dcterms:modified>
</cp:coreProperties>
</file>