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592" r:id="rId2"/>
    <p:sldId id="543" r:id="rId3"/>
    <p:sldId id="563" r:id="rId4"/>
    <p:sldId id="542" r:id="rId5"/>
    <p:sldId id="496" r:id="rId6"/>
    <p:sldId id="609" r:id="rId7"/>
    <p:sldId id="593" r:id="rId8"/>
    <p:sldId id="610" r:id="rId9"/>
    <p:sldId id="601" r:id="rId10"/>
    <p:sldId id="607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66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microsoft.com/office/2007/relationships/hdphoto" Target="../media/hdphoto13.wdp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microsoft.com/office/2007/relationships/hdphoto" Target="../media/hdphoto19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4D3A5-A323-F35C-FF41-FE49EDB8D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C1913-BE11-F065-08DB-3F18EC07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6231C-6C6A-DE5B-BA0E-9249666D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D3C7E-EEC8-3B1F-65CC-C73185A23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BF0B6-E7FC-9E6E-F4FC-75553C23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5CE05-8E5F-5FE9-19AA-85EC981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DB533-F55D-5645-2777-F59494A4C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1AC43-90D4-03D2-FF7F-8E7320B4B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0779A-ECBC-3516-65F3-F82CF3CDF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FEB49-EF50-D15F-1F9B-C4B808031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1D5A-4535-AC85-FAF0-228280B2D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8545</TotalTime>
  <Words>30</Words>
  <Application>Microsoft Office PowerPoint</Application>
  <PresentationFormat>Widescreen</PresentationFormat>
  <Paragraphs>10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673</cp:revision>
  <dcterms:created xsi:type="dcterms:W3CDTF">2010-04-30T18:19:48Z</dcterms:created>
  <dcterms:modified xsi:type="dcterms:W3CDTF">2024-09-28T02:46:36Z</dcterms:modified>
</cp:coreProperties>
</file>