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617" r:id="rId2"/>
    <p:sldId id="628" r:id="rId3"/>
    <p:sldId id="619" r:id="rId4"/>
    <p:sldId id="563" r:id="rId5"/>
    <p:sldId id="542" r:id="rId6"/>
    <p:sldId id="620" r:id="rId7"/>
    <p:sldId id="583" r:id="rId8"/>
    <p:sldId id="621" r:id="rId9"/>
    <p:sldId id="585" r:id="rId10"/>
    <p:sldId id="622" r:id="rId11"/>
    <p:sldId id="603" r:id="rId12"/>
    <p:sldId id="623" r:id="rId13"/>
    <p:sldId id="605" r:id="rId14"/>
    <p:sldId id="624" r:id="rId15"/>
    <p:sldId id="609" r:id="rId16"/>
    <p:sldId id="610" r:id="rId17"/>
    <p:sldId id="625" r:id="rId18"/>
    <p:sldId id="626" r:id="rId19"/>
    <p:sldId id="62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8" autoAdjust="0"/>
    <p:restoredTop sz="94660"/>
  </p:normalViewPr>
  <p:slideViewPr>
    <p:cSldViewPr>
      <p:cViewPr varScale="1">
        <p:scale>
          <a:sx n="69" d="100"/>
          <a:sy n="69" d="100"/>
        </p:scale>
        <p:origin x="57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12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26.jpeg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4" Type="http://schemas.microsoft.com/office/2007/relationships/hdphoto" Target="../media/hdphoto14.wdp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png"/><Relationship Id="rId7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13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png"/><Relationship Id="rId7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13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png"/><Relationship Id="rId7" Type="http://schemas.openxmlformats.org/officeDocument/2006/relationships/image" Target="../media/image32.jpg"/><Relationship Id="rId12" Type="http://schemas.microsoft.com/office/2007/relationships/hdphoto" Target="../media/hdphoto1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34.jpe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microsoft.com/office/2007/relationships/hdphoto" Target="../media/hdphoto11.wdp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12" Type="http://schemas.microsoft.com/office/2007/relationships/hdphoto" Target="../media/hdphoto10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jpe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hdphoto" Target="../media/hdphoto12.wdp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6"/>
          <a:stretch/>
        </p:blipFill>
        <p:spPr bwMode="auto">
          <a:xfrm flipH="1">
            <a:off x="193192" y="3861048"/>
            <a:ext cx="3536709" cy="245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694503"/>
            <a:ext cx="5197797" cy="55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17742" r="40331" b="77124"/>
          <a:stretch/>
        </p:blipFill>
        <p:spPr>
          <a:xfrm>
            <a:off x="8541586" y="404664"/>
            <a:ext cx="1602768" cy="4151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3392" y="2132856"/>
            <a:ext cx="5303694" cy="1291420"/>
            <a:chOff x="623392" y="2132856"/>
            <a:chExt cx="5303694" cy="1291420"/>
          </a:xfrm>
        </p:grpSpPr>
        <p:pic>
          <p:nvPicPr>
            <p:cNvPr id="14" name="Picture 5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2246" r="23309" b="86872"/>
            <a:stretch/>
          </p:blipFill>
          <p:spPr bwMode="auto">
            <a:xfrm>
              <a:off x="623392" y="2132856"/>
              <a:ext cx="5303694" cy="1008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E6E1854-5383-9662-BC6C-4E8C667B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768" y="3069207"/>
              <a:ext cx="376374" cy="3550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1B3D5A-E553-2D19-2F59-7E2444C5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7568" y="3043463"/>
              <a:ext cx="376374" cy="35506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1B3D5A-E553-2D19-2F59-7E2444C5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7848" y="3056719"/>
              <a:ext cx="376374" cy="3550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6E1854-5383-9662-BC6C-4E8C667B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714" y="3069206"/>
              <a:ext cx="376374" cy="35506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2"/>
          <a:stretch/>
        </p:blipFill>
        <p:spPr bwMode="auto">
          <a:xfrm>
            <a:off x="10056440" y="679543"/>
            <a:ext cx="1296144" cy="1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677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pic>
        <p:nvPicPr>
          <p:cNvPr id="1027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694503"/>
            <a:ext cx="5197797" cy="55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17742" r="40331" b="77124"/>
          <a:stretch/>
        </p:blipFill>
        <p:spPr>
          <a:xfrm>
            <a:off x="8541586" y="404664"/>
            <a:ext cx="1602768" cy="4151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3" t="38121" r="12623" b="30939"/>
          <a:stretch/>
        </p:blipFill>
        <p:spPr>
          <a:xfrm>
            <a:off x="479376" y="1556791"/>
            <a:ext cx="5622330" cy="3210533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6"/>
          <a:stretch/>
        </p:blipFill>
        <p:spPr bwMode="auto">
          <a:xfrm flipH="1">
            <a:off x="263352" y="4668483"/>
            <a:ext cx="2413804" cy="16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2"/>
          <a:stretch/>
        </p:blipFill>
        <p:spPr bwMode="auto">
          <a:xfrm>
            <a:off x="10056440" y="679543"/>
            <a:ext cx="1296144" cy="1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669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780928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VÀ THỂ HIỆN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SÁNG TẠO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THEO Ý THÍCH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8886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93" y="409478"/>
            <a:ext cx="1389535" cy="830280"/>
          </a:xfrm>
          <a:prstGeom prst="rect">
            <a:avLst/>
          </a:prstGeom>
        </p:spPr>
      </p:pic>
      <p:pic>
        <p:nvPicPr>
          <p:cNvPr id="1027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694503"/>
            <a:ext cx="5197797" cy="55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17742" r="40331" b="77124"/>
          <a:stretch/>
        </p:blipFill>
        <p:spPr>
          <a:xfrm>
            <a:off x="8541586" y="404664"/>
            <a:ext cx="1602768" cy="41514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6"/>
          <a:stretch/>
        </p:blipFill>
        <p:spPr bwMode="auto">
          <a:xfrm flipH="1">
            <a:off x="182601" y="1152819"/>
            <a:ext cx="3177095" cy="220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SGK\SGK 5\HÌNH TÁCH NỀN\image-removebg-preview - 2023-02-18T213401.9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0" y="2924944"/>
            <a:ext cx="5375011" cy="353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2"/>
          <a:stretch/>
        </p:blipFill>
        <p:spPr bwMode="auto">
          <a:xfrm>
            <a:off x="10056440" y="679543"/>
            <a:ext cx="1296144" cy="1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407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68960"/>
            <a:ext cx="3870492" cy="129614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437112"/>
            <a:ext cx="925895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010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52483"/>
            <a:ext cx="3268489" cy="1032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0566" r="45123" b="75281"/>
          <a:stretch/>
        </p:blipFill>
        <p:spPr>
          <a:xfrm>
            <a:off x="479375" y="620688"/>
            <a:ext cx="6752477" cy="801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3" t="27615" r="39016" b="60120"/>
          <a:stretch/>
        </p:blipFill>
        <p:spPr>
          <a:xfrm>
            <a:off x="767408" y="2348880"/>
            <a:ext cx="3756008" cy="3482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24342" r="44084" b="73409"/>
          <a:stretch/>
        </p:blipFill>
        <p:spPr>
          <a:xfrm>
            <a:off x="4523416" y="5229200"/>
            <a:ext cx="6468367" cy="4822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004626" y="704409"/>
            <a:ext cx="227595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ĐỘC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9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89655"/>
            <a:ext cx="3268489" cy="1032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0566" r="45123" b="75281"/>
          <a:stretch/>
        </p:blipFill>
        <p:spPr>
          <a:xfrm>
            <a:off x="479375" y="627301"/>
            <a:ext cx="6696745" cy="79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41613" r="39748" b="56138"/>
          <a:stretch/>
        </p:blipFill>
        <p:spPr>
          <a:xfrm>
            <a:off x="839416" y="1928546"/>
            <a:ext cx="7185789" cy="482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5" t="44368" r="48352" b="39920"/>
          <a:stretch/>
        </p:blipFill>
        <p:spPr>
          <a:xfrm>
            <a:off x="901953" y="2636911"/>
            <a:ext cx="4906015" cy="30963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16" t="44784" r="12614" b="39504"/>
          <a:stretch/>
        </p:blipFill>
        <p:spPr>
          <a:xfrm>
            <a:off x="6555357" y="2780928"/>
            <a:ext cx="4941243" cy="30256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035070" y="641470"/>
            <a:ext cx="227595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HÒA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19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89655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9117478" y="64158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HÒA TẤU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0566" r="45123" b="75281"/>
          <a:stretch/>
        </p:blipFill>
        <p:spPr>
          <a:xfrm>
            <a:off x="479375" y="627301"/>
            <a:ext cx="6696745" cy="794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61256" r="57451" b="20475"/>
          <a:stretch/>
        </p:blipFill>
        <p:spPr>
          <a:xfrm>
            <a:off x="767408" y="2276872"/>
            <a:ext cx="4248472" cy="3419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75161" r="13734" b="20550"/>
          <a:stretch/>
        </p:blipFill>
        <p:spPr>
          <a:xfrm>
            <a:off x="5041452" y="4869160"/>
            <a:ext cx="6377131" cy="803705"/>
          </a:xfrm>
          <a:prstGeom prst="rect">
            <a:avLst/>
          </a:prstGeom>
        </p:spPr>
      </p:pic>
      <p:pic>
        <p:nvPicPr>
          <p:cNvPr id="1026" name="Picture 2" descr="C:\Users\Nguyen\Downloads\image-removebg-preview (10)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52" y="2204864"/>
            <a:ext cx="6399326" cy="261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85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79551" r="12900" b="14093"/>
          <a:stretch/>
        </p:blipFill>
        <p:spPr>
          <a:xfrm>
            <a:off x="438190" y="404664"/>
            <a:ext cx="11017225" cy="11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74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34104-40D3-5862-81A5-A141EC15F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2260" l="0" r="98807"/>
                    </a14:imgEffect>
                  </a14:imgLayer>
                </a14:imgProps>
              </a:ext>
            </a:extLst>
          </a:blip>
          <a:srcRect l="1297" t="780" r="1317" b="77233"/>
          <a:stretch/>
        </p:blipFill>
        <p:spPr>
          <a:xfrm>
            <a:off x="397094" y="332656"/>
            <a:ext cx="8291194" cy="242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120336" y="476672"/>
            <a:ext cx="2063552" cy="259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8" y="3298601"/>
            <a:ext cx="1648426" cy="98497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04" y="3951729"/>
            <a:ext cx="2724400" cy="6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250" y="3881263"/>
            <a:ext cx="2984948" cy="19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365104"/>
            <a:ext cx="2868385" cy="96056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5307574"/>
            <a:ext cx="6552728" cy="66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96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1980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5480" y="1411128"/>
            <a:ext cx="5069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1713C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09533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9148642" y="66146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52" y="1556792"/>
            <a:ext cx="2520280" cy="58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6"/>
          <a:stretch/>
        </p:blipFill>
        <p:spPr bwMode="auto">
          <a:xfrm flipH="1">
            <a:off x="158790" y="3097570"/>
            <a:ext cx="4552744" cy="318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439816" y="2719663"/>
            <a:ext cx="7056784" cy="3013593"/>
            <a:chOff x="1127448" y="2276872"/>
            <a:chExt cx="9666917" cy="3600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4" t="54310" r="14747" b="23638"/>
            <a:stretch/>
          </p:blipFill>
          <p:spPr>
            <a:xfrm>
              <a:off x="1127448" y="2276872"/>
              <a:ext cx="9666917" cy="36004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19936" y="5589240"/>
              <a:ext cx="5274429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4465" y="404664"/>
            <a:ext cx="2597199" cy="79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077072"/>
            <a:ext cx="3816425" cy="88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2"/>
          <a:stretch/>
        </p:blipFill>
        <p:spPr bwMode="auto">
          <a:xfrm>
            <a:off x="6600056" y="5124893"/>
            <a:ext cx="2352675" cy="28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161" y="2996952"/>
            <a:ext cx="4768463" cy="308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Tarwe Gras Natuur - Gratis vectorafbeelding op Pixabay - Pixaba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655990"/>
            <a:ext cx="936104" cy="143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6"/>
          <a:stretch/>
        </p:blipFill>
        <p:spPr bwMode="auto">
          <a:xfrm flipH="1">
            <a:off x="1271464" y="3463776"/>
            <a:ext cx="4176466" cy="289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Tarwe Gras Natuur - Gratis vectorafbeelding op Pixabay - Pixaba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4" y="2462728"/>
            <a:ext cx="2510429" cy="38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694503"/>
            <a:ext cx="5197797" cy="55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17742" r="40331" b="77124"/>
          <a:stretch/>
        </p:blipFill>
        <p:spPr>
          <a:xfrm>
            <a:off x="8541586" y="404664"/>
            <a:ext cx="1602768" cy="4151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2"/>
          <a:stretch/>
        </p:blipFill>
        <p:spPr bwMode="auto">
          <a:xfrm>
            <a:off x="10056440" y="679543"/>
            <a:ext cx="1296144" cy="1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226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MAU CHIM SƠ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300814"/>
            <a:ext cx="1389535" cy="8302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6"/>
          <a:stretch/>
        </p:blipFill>
        <p:spPr bwMode="auto">
          <a:xfrm flipH="1">
            <a:off x="1150794" y="3128269"/>
            <a:ext cx="4585166" cy="318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Tarwe Gras Natuur - Gratis vectorafbeelding op Pixabay - Pixaba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" y="2508335"/>
            <a:ext cx="2528203" cy="38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694503"/>
            <a:ext cx="5197797" cy="55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17742" r="40331" b="77124"/>
          <a:stretch/>
        </p:blipFill>
        <p:spPr>
          <a:xfrm>
            <a:off x="8541586" y="404664"/>
            <a:ext cx="1602768" cy="415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2"/>
          <a:stretch/>
        </p:blipFill>
        <p:spPr bwMode="auto">
          <a:xfrm>
            <a:off x="10056440" y="679543"/>
            <a:ext cx="1296144" cy="1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0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8647</TotalTime>
  <Words>56</Words>
  <Application>Microsoft Office PowerPoint</Application>
  <PresentationFormat>Widescreen</PresentationFormat>
  <Paragraphs>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ZapfChancery-Medium</vt:lpstr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687</cp:revision>
  <dcterms:created xsi:type="dcterms:W3CDTF">2010-04-30T18:19:48Z</dcterms:created>
  <dcterms:modified xsi:type="dcterms:W3CDTF">2024-09-26T17:02:48Z</dcterms:modified>
</cp:coreProperties>
</file>