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500" r:id="rId3"/>
    <p:sldId id="480" r:id="rId4"/>
    <p:sldId id="483" r:id="rId5"/>
    <p:sldId id="493" r:id="rId6"/>
    <p:sldId id="420" r:id="rId7"/>
    <p:sldId id="345" r:id="rId8"/>
    <p:sldId id="484" r:id="rId9"/>
    <p:sldId id="488" r:id="rId10"/>
    <p:sldId id="504" r:id="rId11"/>
    <p:sldId id="494" r:id="rId12"/>
    <p:sldId id="501" r:id="rId13"/>
    <p:sldId id="495" r:id="rId14"/>
    <p:sldId id="502" r:id="rId15"/>
    <p:sldId id="497" r:id="rId16"/>
    <p:sldId id="503" r:id="rId17"/>
    <p:sldId id="499" r:id="rId18"/>
    <p:sldId id="492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534" y="3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7354</TotalTime>
  <Words>84</Words>
  <Application>Microsoft Office PowerPoint</Application>
  <PresentationFormat>Custom</PresentationFormat>
  <Paragraphs>25</Paragraphs>
  <Slides>18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584</cp:revision>
  <dcterms:created xsi:type="dcterms:W3CDTF">2010-04-30T18:19:48Z</dcterms:created>
  <dcterms:modified xsi:type="dcterms:W3CDTF">2023-09-21T03:00:53Z</dcterms:modified>
</cp:coreProperties>
</file>