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75" r:id="rId2"/>
    <p:sldId id="574" r:id="rId3"/>
    <p:sldId id="543" r:id="rId4"/>
    <p:sldId id="563" r:id="rId5"/>
    <p:sldId id="542" r:id="rId6"/>
    <p:sldId id="496" r:id="rId7"/>
    <p:sldId id="577" r:id="rId8"/>
    <p:sldId id="578" r:id="rId9"/>
    <p:sldId id="579" r:id="rId10"/>
    <p:sldId id="580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589" r:id="rId19"/>
    <p:sldId id="590" r:id="rId20"/>
    <p:sldId id="592" r:id="rId21"/>
    <p:sldId id="591" r:id="rId22"/>
    <p:sldId id="59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.xml"/><Relationship Id="rId3" Type="http://schemas.microsoft.com/office/2007/relationships/hdphoto" Target="../media/hdphoto3.wdp"/><Relationship Id="rId7" Type="http://schemas.microsoft.com/office/2007/relationships/hdphoto" Target="../media/hdphoto14.wdp"/><Relationship Id="rId12" Type="http://schemas.microsoft.com/office/2007/relationships/hdphoto" Target="../media/hdphoto18.wdp"/><Relationship Id="rId17" Type="http://schemas.openxmlformats.org/officeDocument/2006/relationships/customXml" Target="../ink/ink3.xml"/><Relationship Id="rId2" Type="http://schemas.openxmlformats.org/officeDocument/2006/relationships/image" Target="../media/image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microsoft.com/office/2007/relationships/hdphoto" Target="../media/hdphoto12.wdp"/><Relationship Id="rId15" Type="http://schemas.openxmlformats.org/officeDocument/2006/relationships/customXml" Target="../ink/ink2.xml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7.png"/><Relationship Id="rId1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microsoft.com/office/2007/relationships/hdphoto" Target="../media/hdphoto10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2.wdp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microsoft.com/office/2007/relationships/hdphoto" Target="../media/hdphoto20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0.wdp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png"/><Relationship Id="rId7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5.wdp"/><Relationship Id="rId4" Type="http://schemas.openxmlformats.org/officeDocument/2006/relationships/image" Target="../media/image46.png"/><Relationship Id="rId9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10.wdp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7.png"/><Relationship Id="rId5" Type="http://schemas.microsoft.com/office/2007/relationships/hdphoto" Target="../media/hdphoto12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8B124-4027-9BAC-0131-86498920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9" y="1566347"/>
            <a:ext cx="9851673" cy="1089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D3D83-DCD3-D73D-773A-46F64CB5F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759916"/>
            <a:ext cx="10801200" cy="1391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2AFC22A-F530-DED2-BC2D-443ED7007974}"/>
              </a:ext>
            </a:extLst>
          </p:cNvPr>
          <p:cNvSpPr txBox="1"/>
          <p:nvPr/>
        </p:nvSpPr>
        <p:spPr>
          <a:xfrm>
            <a:off x="1847528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Son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FFDF41-1DC0-8085-3EE8-BC240BD9FDC8}"/>
              </a:ext>
            </a:extLst>
          </p:cNvPr>
          <p:cNvSpPr txBox="1"/>
          <p:nvPr/>
        </p:nvSpPr>
        <p:spPr>
          <a:xfrm>
            <a:off x="3215680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Mi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05E4D3-09E5-6150-C170-9978B172B124}"/>
              </a:ext>
            </a:extLst>
          </p:cNvPr>
          <p:cNvSpPr txBox="1"/>
          <p:nvPr/>
        </p:nvSpPr>
        <p:spPr>
          <a:xfrm>
            <a:off x="4422884" y="5211877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La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3115DD-6B8D-A80B-9531-D301A9464133}"/>
              </a:ext>
            </a:extLst>
          </p:cNvPr>
          <p:cNvSpPr txBox="1"/>
          <p:nvPr/>
        </p:nvSpPr>
        <p:spPr>
          <a:xfrm>
            <a:off x="5654458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B335D8-C50B-86E7-FD6B-C553305AEA16}"/>
              </a:ext>
            </a:extLst>
          </p:cNvPr>
          <p:cNvSpPr txBox="1"/>
          <p:nvPr/>
        </p:nvSpPr>
        <p:spPr>
          <a:xfrm>
            <a:off x="7044155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Pha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601E1E-BA98-3F0F-8908-1D77F6497803}"/>
              </a:ext>
            </a:extLst>
          </p:cNvPr>
          <p:cNvSpPr txBox="1"/>
          <p:nvPr/>
        </p:nvSpPr>
        <p:spPr>
          <a:xfrm>
            <a:off x="8343629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Rê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9236E-8558-7F22-EBBD-B8E63ABF6AA4}"/>
              </a:ext>
            </a:extLst>
          </p:cNvPr>
          <p:cNvSpPr txBox="1"/>
          <p:nvPr/>
        </p:nvSpPr>
        <p:spPr>
          <a:xfrm>
            <a:off x="9643103" y="5211875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endParaRPr lang="vi-VN" sz="24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_E_major__bpm_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0" t="6185" r="2556" b="3678"/>
          <a:stretch/>
        </p:blipFill>
        <p:spPr>
          <a:xfrm>
            <a:off x="1919536" y="2915064"/>
            <a:ext cx="8122076" cy="3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8565</TotalTime>
  <Words>60</Words>
  <Application>Microsoft Office PowerPoint</Application>
  <PresentationFormat>Widescreen</PresentationFormat>
  <Paragraphs>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654</cp:revision>
  <dcterms:created xsi:type="dcterms:W3CDTF">2010-04-30T18:19:48Z</dcterms:created>
  <dcterms:modified xsi:type="dcterms:W3CDTF">2024-09-21T06:49:10Z</dcterms:modified>
</cp:coreProperties>
</file>