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482" r:id="rId2"/>
    <p:sldId id="480" r:id="rId3"/>
    <p:sldId id="492" r:id="rId4"/>
    <p:sldId id="496" r:id="rId5"/>
    <p:sldId id="420" r:id="rId6"/>
    <p:sldId id="442" r:id="rId7"/>
    <p:sldId id="345" r:id="rId8"/>
    <p:sldId id="484" r:id="rId9"/>
    <p:sldId id="485" r:id="rId10"/>
    <p:sldId id="486" r:id="rId11"/>
    <p:sldId id="487" r:id="rId12"/>
    <p:sldId id="488" r:id="rId13"/>
    <p:sldId id="491" r:id="rId14"/>
    <p:sldId id="451" r:id="rId15"/>
    <p:sldId id="452" r:id="rId16"/>
    <p:sldId id="479" r:id="rId1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3D28A-D2FA-4145-AA81-B5334A4E6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FC94-1DAE-48B1-A99A-EDA72639E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8E6A-4F95-4FB5-B2DE-37AF3DF69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A224-B734-417D-BF8A-0765582C7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ABDE-6680-4F82-BDAB-92EB7EF55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F5A8-C66B-4C82-B64F-202214B1E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F20CF-37DD-4756-B0CE-7E9F35229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020E-0408-4278-8DE1-10D8C6327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3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7699-CF97-4E51-9FF3-E2768FD47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E72E-F5B3-461E-9529-3F334D0F9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2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0B9D-8ADF-4B4B-83C4-E176DEDEC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0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18CA4-1BF8-4E12-842C-F5563AB74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4FD90F9-5570-4A05-A2CF-9A22C5C42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1 – CHỦ ĐỀ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1988" y="1052513"/>
            <a:ext cx="1951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47" y="2144761"/>
            <a:ext cx="9145016" cy="1644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0017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0" y="2246114"/>
            <a:ext cx="9486511" cy="175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22738" y="969963"/>
            <a:ext cx="27320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773920"/>
            <a:ext cx="8584407" cy="3167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36525"/>
            <a:ext cx="8015287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DÀN NHẠC TRONG VƯ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38928" y="3389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263525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/>
          <a:stretch/>
        </p:blipFill>
        <p:spPr bwMode="auto">
          <a:xfrm>
            <a:off x="1309936" y="-4762"/>
            <a:ext cx="8467836" cy="675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DÀN NHẠC TRONG VƯ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38928" y="4046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09688" y="1700213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* Nghe và vỗ tay mạnh nhẹ theo hình tiết tấu</a:t>
            </a:r>
          </a:p>
        </p:txBody>
      </p:sp>
      <p:pic>
        <p:nvPicPr>
          <p:cNvPr id="19467" name="Picture 11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9276" r="6741" b="70683"/>
          <a:stretch>
            <a:fillRect/>
          </a:stretch>
        </p:blipFill>
        <p:spPr bwMode="auto">
          <a:xfrm>
            <a:off x="733425" y="2565400"/>
            <a:ext cx="9721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243388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473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473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4672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4672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Nói và vỗ tay theo tiết tấu về chủ đề</a:t>
            </a:r>
          </a:p>
          <a:p>
            <a:r>
              <a:rPr lang="en-US" sz="2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“Con vật yêu thích”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0" name="Picture 148" descr="20210208025354_sgv-am-nhac-2-10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0766"/>
          <a:stretch>
            <a:fillRect/>
          </a:stretch>
        </p:blipFill>
        <p:spPr bwMode="auto">
          <a:xfrm>
            <a:off x="2852738" y="2276475"/>
            <a:ext cx="5340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3838575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704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1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58925" y="321945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17525" y="3284538"/>
            <a:ext cx="6508750" cy="220662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sinh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năm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1946,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quê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ở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thơ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Chú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Bộ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cơn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bóng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mây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chim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vườn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…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263525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143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hát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mẫu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ÁT MẪU DÀN NHẠC TRONG VƯ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22160" y="85006"/>
            <a:ext cx="609600" cy="609600"/>
          </a:xfrm>
          <a:prstGeom prst="rect">
            <a:avLst/>
          </a:prstGeom>
        </p:spPr>
      </p:pic>
      <p:pic>
        <p:nvPicPr>
          <p:cNvPr id="3" name="BEAT DÀN NHẠC TRONG VƯỜ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38928" y="7261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7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5150" y="1916113"/>
            <a:ext cx="978376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con chim gáy, cúc cu đố la.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chú vàng anh, líu lo lá son.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chim chích chòe, chích chòe lá phà.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Một dàn nhạc chim, líu lo trong vườn.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976438" y="919163"/>
            <a:ext cx="73009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DÀN NHẠC TRONG VƯỜN</a:t>
            </a:r>
            <a:endParaRPr lang="en-US" sz="48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713" y="4869160"/>
            <a:ext cx="1673401" cy="122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202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27812" r="7361" b="64835"/>
          <a:stretch>
            <a:fillRect/>
          </a:stretch>
        </p:blipFill>
        <p:spPr bwMode="auto">
          <a:xfrm>
            <a:off x="1150938" y="2513013"/>
            <a:ext cx="90011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0525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37991" r="7361" b="54111"/>
          <a:stretch>
            <a:fillRect/>
          </a:stretch>
        </p:blipFill>
        <p:spPr bwMode="auto">
          <a:xfrm>
            <a:off x="790575" y="2157413"/>
            <a:ext cx="95758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81513" y="1065213"/>
            <a:ext cx="19526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0" y="1644650"/>
            <a:ext cx="9145016" cy="365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4401101"/>
            <a:ext cx="1596462" cy="11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7329</TotalTime>
  <Words>177</Words>
  <Application>Microsoft Office PowerPoint</Application>
  <PresentationFormat>Custom</PresentationFormat>
  <Paragraphs>28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573</cp:revision>
  <dcterms:created xsi:type="dcterms:W3CDTF">2010-04-30T18:19:48Z</dcterms:created>
  <dcterms:modified xsi:type="dcterms:W3CDTF">2024-09-21T04:52:58Z</dcterms:modified>
</cp:coreProperties>
</file>