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780" y="78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88800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22628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4936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88800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22628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49360" y="274320"/>
            <a:ext cx="987408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pPr marL="426960" indent="-42696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927000" lvl="1" indent="-35568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427040" lvl="2" indent="-28404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998360" lvl="3" indent="-28404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570040" lvl="4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70040" lvl="5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570040" lvl="6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493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749760" y="6244920"/>
            <a:ext cx="34732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8645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0701EE3-FE95-4F80-BE3A-5D8D6FD47D77}" type="slidenum">
              <a:rPr lang="en-US" sz="17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4.gif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7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9" descr="Kết quả hình ảnh cho nền powerpoint đẹp"/>
          <p:cNvPicPr/>
          <p:nvPr/>
        </p:nvPicPr>
        <p:blipFill>
          <a:blip r:embed="rId2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51" name="Rectangle 5"/>
          <p:cNvSpPr/>
          <p:nvPr/>
        </p:nvSpPr>
        <p:spPr>
          <a:xfrm>
            <a:off x="4057560" y="642960"/>
            <a:ext cx="3483000" cy="87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000" b="1" strike="noStrike" spc="-1">
                <a:solidFill>
                  <a:srgbClr val="C00000"/>
                </a:solidFill>
                <a:latin typeface="Cambria"/>
                <a:ea typeface="Times New Roman"/>
              </a:rPr>
              <a:t>ÂM NHẠC</a:t>
            </a:r>
            <a:endParaRPr lang="en-US" sz="5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" name="Rectangle 6"/>
          <p:cNvSpPr/>
          <p:nvPr/>
        </p:nvSpPr>
        <p:spPr>
          <a:xfrm>
            <a:off x="1057320" y="2143080"/>
            <a:ext cx="9001080" cy="3025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lnSpc>
                <a:spcPct val="100000"/>
              </a:lnSpc>
              <a:buClr>
                <a:srgbClr val="1713CB"/>
              </a:buClr>
              <a:buFont typeface="Cambria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1500" b="1" strike="noStrike" spc="-1">
                <a:solidFill>
                  <a:srgbClr val="1713CB"/>
                </a:solidFill>
                <a:latin typeface="Cambria"/>
                <a:ea typeface="Times New Roman"/>
              </a:rPr>
              <a:t>KHỞI ĐỘNG</a:t>
            </a:r>
            <a:r>
              <a:rPr lang="en-US" sz="6000" b="1" i="1" strike="noStrike" spc="-1">
                <a:solidFill>
                  <a:srgbClr val="1713CB"/>
                </a:solidFill>
                <a:latin typeface="Cambria"/>
                <a:ea typeface="Times New Roman"/>
              </a:rPr>
              <a:t>                                </a:t>
            </a:r>
            <a:endParaRPr lang="en-US" sz="6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3" name="Picture 4" descr="pcp_download_120"/>
          <p:cNvPicPr/>
          <p:nvPr/>
        </p:nvPicPr>
        <p:blipFill>
          <a:blip r:embed="rId3"/>
          <a:stretch/>
        </p:blipFill>
        <p:spPr>
          <a:xfrm>
            <a:off x="1886040" y="4643280"/>
            <a:ext cx="834840" cy="1714680"/>
          </a:xfrm>
          <a:prstGeom prst="rect">
            <a:avLst/>
          </a:prstGeom>
          <a:ln w="0">
            <a:noFill/>
          </a:ln>
        </p:spPr>
      </p:pic>
      <p:pic>
        <p:nvPicPr>
          <p:cNvPr id="54" name="Picture 14" descr="AG00130_"/>
          <p:cNvPicPr/>
          <p:nvPr/>
        </p:nvPicPr>
        <p:blipFill>
          <a:blip r:embed="rId4"/>
          <a:stretch/>
        </p:blipFill>
        <p:spPr>
          <a:xfrm rot="14504400">
            <a:off x="6468840" y="5034960"/>
            <a:ext cx="741240" cy="766800"/>
          </a:xfrm>
          <a:prstGeom prst="rect">
            <a:avLst/>
          </a:prstGeom>
          <a:ln w="0">
            <a:noFill/>
          </a:ln>
        </p:spPr>
      </p:pic>
      <p:pic>
        <p:nvPicPr>
          <p:cNvPr id="55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6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7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8" name="Picture 11" descr="000o"/>
          <p:cNvPicPr/>
          <p:nvPr/>
        </p:nvPicPr>
        <p:blipFill>
          <a:blip r:embed="rId5"/>
          <a:stretch/>
        </p:blipFill>
        <p:spPr>
          <a:xfrm rot="16200000">
            <a:off x="7483320" y="3365280"/>
            <a:ext cx="6858000" cy="127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V.A – Đàn Gà Con (mp3cut.net).mp3"/>
          <p:cNvPicPr/>
          <p:nvPr/>
        </p:nvPicPr>
        <p:blipFill>
          <a:blip r:embed="rId2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60" name="Sang Xuan Doc Tau dan tranh - Linh Thao (mp3cut.net).mp3"/>
          <p:cNvPicPr/>
          <p:nvPr/>
        </p:nvPicPr>
        <p:blipFill>
          <a:blip r:embed="rId3"/>
          <a:stretch/>
        </p:blipFill>
        <p:spPr>
          <a:xfrm>
            <a:off x="5029200" y="1047600"/>
            <a:ext cx="1066680" cy="811440"/>
          </a:xfrm>
          <a:prstGeom prst="rect">
            <a:avLst/>
          </a:prstGeom>
          <a:ln w="0">
            <a:noFill/>
          </a:ln>
        </p:spPr>
      </p:pic>
      <p:pic>
        <p:nvPicPr>
          <p:cNvPr id="61" name="Picture 14"/>
          <p:cNvPicPr/>
          <p:nvPr/>
        </p:nvPicPr>
        <p:blipFill>
          <a:blip r:embed="rId4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62" name="Rectangle 63"/>
          <p:cNvSpPr/>
          <p:nvPr/>
        </p:nvSpPr>
        <p:spPr>
          <a:xfrm rot="5400000">
            <a:off x="1678680" y="54507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4" name="Group 5"/>
          <p:cNvPicPr/>
          <p:nvPr/>
        </p:nvPicPr>
        <p:blipFill>
          <a:blip r:embed="rId5"/>
          <a:stretch/>
        </p:blipFill>
        <p:spPr>
          <a:xfrm>
            <a:off x="2736720" y="5919840"/>
            <a:ext cx="6212160" cy="772920"/>
          </a:xfrm>
          <a:prstGeom prst="rect">
            <a:avLst/>
          </a:prstGeom>
          <a:ln w="0">
            <a:noFill/>
          </a:ln>
        </p:spPr>
      </p:pic>
      <p:grpSp>
        <p:nvGrpSpPr>
          <p:cNvPr id="65" name="AutoShape 17"/>
          <p:cNvGrpSpPr/>
          <p:nvPr/>
        </p:nvGrpSpPr>
        <p:grpSpPr>
          <a:xfrm>
            <a:off x="542880" y="237960"/>
            <a:ext cx="9996480" cy="1097280"/>
            <a:chOff x="542880" y="237960"/>
            <a:chExt cx="9996480" cy="1097280"/>
          </a:xfrm>
        </p:grpSpPr>
        <p:pic>
          <p:nvPicPr>
            <p:cNvPr id="66" name="AutoShape 17"/>
            <p:cNvPicPr/>
            <p:nvPr/>
          </p:nvPicPr>
          <p:blipFill>
            <a:blip r:embed="rId6"/>
            <a:stretch/>
          </p:blipFill>
          <p:spPr>
            <a:xfrm>
              <a:off x="542880" y="237960"/>
              <a:ext cx="9996480" cy="1097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7" name="Freeform 66"/>
            <p:cNvSpPr/>
            <p:nvPr/>
          </p:nvSpPr>
          <p:spPr>
            <a:xfrm>
              <a:off x="763560" y="420840"/>
              <a:ext cx="9553680" cy="653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68" name="Group 27"/>
          <p:cNvGrpSpPr/>
          <p:nvPr/>
        </p:nvGrpSpPr>
        <p:grpSpPr>
          <a:xfrm>
            <a:off x="1542960" y="5848200"/>
            <a:ext cx="1190880" cy="930240"/>
            <a:chOff x="1542960" y="5848200"/>
            <a:chExt cx="1190880" cy="930240"/>
          </a:xfrm>
        </p:grpSpPr>
        <p:sp>
          <p:nvSpPr>
            <p:cNvPr id="69" name="AutoShape 28"/>
            <p:cNvSpPr/>
            <p:nvPr/>
          </p:nvSpPr>
          <p:spPr>
            <a:xfrm rot="16200000">
              <a:off x="1525320" y="628956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" name="AutoShape 29"/>
            <p:cNvSpPr/>
            <p:nvPr/>
          </p:nvSpPr>
          <p:spPr>
            <a:xfrm rot="5400000">
              <a:off x="2593800" y="62719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" name="AutoShape 30"/>
            <p:cNvSpPr/>
            <p:nvPr/>
          </p:nvSpPr>
          <p:spPr>
            <a:xfrm rot="10800000">
              <a:off x="2048040" y="6673680"/>
              <a:ext cx="180720" cy="104760"/>
            </a:xfrm>
            <a:custGeom>
              <a:avLst/>
              <a:gdLst/>
              <a:ahLst/>
              <a:cxnLst/>
              <a:rect l="0" t="0" r="r" b="b"/>
              <a:pathLst>
                <a:path w="504" h="293">
                  <a:moveTo>
                    <a:pt x="382" y="292"/>
                  </a:moveTo>
                  <a:lnTo>
                    <a:pt x="382" y="292"/>
                  </a:lnTo>
                  <a:lnTo>
                    <a:pt x="503" y="292"/>
                  </a:lnTo>
                  <a:lnTo>
                    <a:pt x="252" y="0"/>
                  </a:lnTo>
                  <a:lnTo>
                    <a:pt x="0" y="292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382" y="29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" name="Oval 31"/>
            <p:cNvSpPr/>
            <p:nvPr/>
          </p:nvSpPr>
          <p:spPr>
            <a:xfrm>
              <a:off x="1664640" y="5848200"/>
              <a:ext cx="955080" cy="8254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" name="Oval 32"/>
            <p:cNvSpPr/>
            <p:nvPr/>
          </p:nvSpPr>
          <p:spPr>
            <a:xfrm>
              <a:off x="1719000" y="5894640"/>
              <a:ext cx="845640" cy="73080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" name="Oval 33"/>
            <p:cNvSpPr/>
            <p:nvPr/>
          </p:nvSpPr>
          <p:spPr>
            <a:xfrm>
              <a:off x="1769760" y="5938560"/>
              <a:ext cx="25884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" name="Oval 34"/>
            <p:cNvSpPr/>
            <p:nvPr/>
          </p:nvSpPr>
          <p:spPr>
            <a:xfrm>
              <a:off x="1768680" y="5937840"/>
              <a:ext cx="259200" cy="51984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" name="Oval 35"/>
            <p:cNvSpPr/>
            <p:nvPr/>
          </p:nvSpPr>
          <p:spPr>
            <a:xfrm>
              <a:off x="1818000" y="5979960"/>
              <a:ext cx="64800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" name="Oval 36"/>
            <p:cNvSpPr/>
            <p:nvPr/>
          </p:nvSpPr>
          <p:spPr>
            <a:xfrm>
              <a:off x="1818000" y="5980320"/>
              <a:ext cx="648000" cy="51984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78" name="Text Box 26"/>
          <p:cNvSpPr/>
          <p:nvPr/>
        </p:nvSpPr>
        <p:spPr>
          <a:xfrm>
            <a:off x="843120" y="285840"/>
            <a:ext cx="9501120" cy="825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 b="1" strike="noStrike" spc="-1">
                <a:solidFill>
                  <a:srgbClr val="0000FF"/>
                </a:solidFill>
                <a:latin typeface="Cambria"/>
                <a:ea typeface="Times New Roman"/>
              </a:rPr>
              <a:t>Nghe giỏi gõ tài?</a:t>
            </a:r>
            <a:endParaRPr lang="en-US" sz="4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9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80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81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82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83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84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85" name="Freeform 149"/>
                  <p:cNvGrpSpPr/>
                  <p:nvPr/>
                </p:nvGrpSpPr>
                <p:grpSpPr>
                  <a:xfrm>
                    <a:off x="9176760" y="1552320"/>
                    <a:ext cx="176040" cy="94680"/>
                    <a:chOff x="9176760" y="1552320"/>
                    <a:chExt cx="176040" cy="94680"/>
                  </a:xfrm>
                </p:grpSpPr>
                <p:pic>
                  <p:nvPicPr>
                    <p:cNvPr id="8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9176760" y="1552320"/>
                      <a:ext cx="176040" cy="946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7" name="Freeform 86"/>
                    <p:cNvSpPr/>
                    <p:nvPr/>
                  </p:nvSpPr>
                  <p:spPr>
                    <a:xfrm>
                      <a:off x="9186480" y="1565280"/>
                      <a:ext cx="156960" cy="709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88" name="Freeform 191"/>
                  <p:cNvSpPr/>
                  <p:nvPr/>
                </p:nvSpPr>
                <p:spPr>
                  <a:xfrm>
                    <a:off x="8903160" y="1296720"/>
                    <a:ext cx="455760" cy="318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89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90" name="Freeform 149"/>
                  <p:cNvGrpSpPr/>
                  <p:nvPr/>
                </p:nvGrpSpPr>
                <p:grpSpPr>
                  <a:xfrm>
                    <a:off x="8816040" y="1552320"/>
                    <a:ext cx="181080" cy="94680"/>
                    <a:chOff x="8816040" y="1552320"/>
                    <a:chExt cx="181080" cy="94680"/>
                  </a:xfrm>
                </p:grpSpPr>
                <p:pic>
                  <p:nvPicPr>
                    <p:cNvPr id="9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816040" y="1552320"/>
                      <a:ext cx="181080" cy="946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2" name="Freeform 91"/>
                    <p:cNvSpPr/>
                    <p:nvPr/>
                  </p:nvSpPr>
                  <p:spPr>
                    <a:xfrm>
                      <a:off x="8828280" y="1565280"/>
                      <a:ext cx="156240" cy="709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3" name="Freeform 191"/>
                  <p:cNvSpPr/>
                  <p:nvPr/>
                </p:nvSpPr>
                <p:spPr>
                  <a:xfrm>
                    <a:off x="8579160" y="1296720"/>
                    <a:ext cx="458640" cy="318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4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95" name="Freeform 149"/>
                  <p:cNvGrpSpPr/>
                  <p:nvPr/>
                </p:nvGrpSpPr>
                <p:grpSpPr>
                  <a:xfrm>
                    <a:off x="8509680" y="1552320"/>
                    <a:ext cx="167400" cy="94680"/>
                    <a:chOff x="8509680" y="1552320"/>
                    <a:chExt cx="167400" cy="94680"/>
                  </a:xfrm>
                </p:grpSpPr>
                <p:pic>
                  <p:nvPicPr>
                    <p:cNvPr id="9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509680" y="1552320"/>
                      <a:ext cx="167400" cy="946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7" name="Freeform 96"/>
                    <p:cNvSpPr/>
                    <p:nvPr/>
                  </p:nvSpPr>
                  <p:spPr>
                    <a:xfrm>
                      <a:off x="8518680" y="1565280"/>
                      <a:ext cx="149040" cy="709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8" name="Freeform 191"/>
                  <p:cNvSpPr/>
                  <p:nvPr/>
                </p:nvSpPr>
                <p:spPr>
                  <a:xfrm>
                    <a:off x="8249400" y="1296720"/>
                    <a:ext cx="455760" cy="318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9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100" name="Freeform 149"/>
                  <p:cNvGrpSpPr/>
                  <p:nvPr/>
                </p:nvGrpSpPr>
                <p:grpSpPr>
                  <a:xfrm>
                    <a:off x="8195760" y="1552320"/>
                    <a:ext cx="182160" cy="94680"/>
                    <a:chOff x="8195760" y="1552320"/>
                    <a:chExt cx="182160" cy="94680"/>
                  </a:xfrm>
                </p:grpSpPr>
                <p:pic>
                  <p:nvPicPr>
                    <p:cNvPr id="10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195760" y="1552320"/>
                      <a:ext cx="182160" cy="946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2" name="Freeform 101"/>
                    <p:cNvSpPr/>
                    <p:nvPr/>
                  </p:nvSpPr>
                  <p:spPr>
                    <a:xfrm>
                      <a:off x="8208000" y="1565280"/>
                      <a:ext cx="157320" cy="709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3" name="Freeform 191"/>
                  <p:cNvSpPr/>
                  <p:nvPr/>
                </p:nvSpPr>
                <p:spPr>
                  <a:xfrm>
                    <a:off x="7922160" y="1296720"/>
                    <a:ext cx="435600" cy="318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4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105" name="Freeform 149"/>
                  <p:cNvGrpSpPr/>
                  <p:nvPr/>
                </p:nvGrpSpPr>
                <p:grpSpPr>
                  <a:xfrm>
                    <a:off x="7866000" y="1552320"/>
                    <a:ext cx="172800" cy="94680"/>
                    <a:chOff x="7866000" y="1552320"/>
                    <a:chExt cx="172800" cy="94680"/>
                  </a:xfrm>
                </p:grpSpPr>
                <p:pic>
                  <p:nvPicPr>
                    <p:cNvPr id="10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866000" y="1552320"/>
                      <a:ext cx="172800" cy="946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7" name="Freeform 106"/>
                    <p:cNvSpPr/>
                    <p:nvPr/>
                  </p:nvSpPr>
                  <p:spPr>
                    <a:xfrm>
                      <a:off x="7875000" y="1565280"/>
                      <a:ext cx="154080" cy="709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8" name="Freeform 191"/>
                  <p:cNvSpPr/>
                  <p:nvPr/>
                </p:nvSpPr>
                <p:spPr>
                  <a:xfrm>
                    <a:off x="7598520" y="1296720"/>
                    <a:ext cx="455760" cy="318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9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110" name="Freeform 149"/>
                  <p:cNvGrpSpPr/>
                  <p:nvPr/>
                </p:nvGrpSpPr>
                <p:grpSpPr>
                  <a:xfrm>
                    <a:off x="7526160" y="1554840"/>
                    <a:ext cx="195120" cy="91800"/>
                    <a:chOff x="7526160" y="1554840"/>
                    <a:chExt cx="195120" cy="91800"/>
                  </a:xfrm>
                </p:grpSpPr>
                <p:pic>
                  <p:nvPicPr>
                    <p:cNvPr id="11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526160" y="1554840"/>
                      <a:ext cx="19512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2" name="Freeform 111"/>
                    <p:cNvSpPr/>
                    <p:nvPr/>
                  </p:nvSpPr>
                  <p:spPr>
                    <a:xfrm>
                      <a:off x="7539120" y="1567440"/>
                      <a:ext cx="1684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3" name="Freeform 191"/>
                  <p:cNvSpPr/>
                  <p:nvPr/>
                </p:nvSpPr>
                <p:spPr>
                  <a:xfrm>
                    <a:off x="7265520" y="1293840"/>
                    <a:ext cx="41328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4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115" name="Freeform 149"/>
                  <p:cNvGrpSpPr/>
                  <p:nvPr/>
                </p:nvGrpSpPr>
                <p:grpSpPr>
                  <a:xfrm>
                    <a:off x="7209720" y="1554840"/>
                    <a:ext cx="159480" cy="91800"/>
                    <a:chOff x="7209720" y="1554840"/>
                    <a:chExt cx="159480" cy="91800"/>
                  </a:xfrm>
                </p:grpSpPr>
                <p:pic>
                  <p:nvPicPr>
                    <p:cNvPr id="11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209720" y="1554840"/>
                      <a:ext cx="1594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7" name="Freeform 116"/>
                    <p:cNvSpPr/>
                    <p:nvPr/>
                  </p:nvSpPr>
                  <p:spPr>
                    <a:xfrm>
                      <a:off x="7218000" y="1567440"/>
                      <a:ext cx="1422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8" name="Freeform 191"/>
                  <p:cNvSpPr/>
                  <p:nvPr/>
                </p:nvSpPr>
                <p:spPr>
                  <a:xfrm>
                    <a:off x="6938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9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120" name="Freeform 149"/>
                  <p:cNvGrpSpPr/>
                  <p:nvPr/>
                </p:nvGrpSpPr>
                <p:grpSpPr>
                  <a:xfrm>
                    <a:off x="6864120" y="1554840"/>
                    <a:ext cx="156240" cy="91800"/>
                    <a:chOff x="6864120" y="1554840"/>
                    <a:chExt cx="156240" cy="91800"/>
                  </a:xfrm>
                </p:grpSpPr>
                <p:pic>
                  <p:nvPicPr>
                    <p:cNvPr id="12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864120" y="1554840"/>
                      <a:ext cx="15624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2" name="Freeform 121"/>
                    <p:cNvSpPr/>
                    <p:nvPr/>
                  </p:nvSpPr>
                  <p:spPr>
                    <a:xfrm>
                      <a:off x="6874200" y="1567440"/>
                      <a:ext cx="1350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3" name="Freeform 191"/>
                  <p:cNvSpPr/>
                  <p:nvPr/>
                </p:nvSpPr>
                <p:spPr>
                  <a:xfrm>
                    <a:off x="6614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4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125" name="Freeform 149"/>
                  <p:cNvGrpSpPr/>
                  <p:nvPr/>
                </p:nvGrpSpPr>
                <p:grpSpPr>
                  <a:xfrm>
                    <a:off x="6563160" y="1554840"/>
                    <a:ext cx="180360" cy="91800"/>
                    <a:chOff x="6563160" y="1554840"/>
                    <a:chExt cx="180360" cy="91800"/>
                  </a:xfrm>
                </p:grpSpPr>
                <p:pic>
                  <p:nvPicPr>
                    <p:cNvPr id="12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563160" y="1554840"/>
                      <a:ext cx="18036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7" name="Freeform 126"/>
                    <p:cNvSpPr/>
                    <p:nvPr/>
                  </p:nvSpPr>
                  <p:spPr>
                    <a:xfrm>
                      <a:off x="6572160" y="1567440"/>
                      <a:ext cx="16056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8" name="Freeform 191"/>
                  <p:cNvSpPr/>
                  <p:nvPr/>
                </p:nvSpPr>
                <p:spPr>
                  <a:xfrm>
                    <a:off x="6287760" y="1293840"/>
                    <a:ext cx="4280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9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130" name="Freeform 149"/>
                  <p:cNvGrpSpPr/>
                  <p:nvPr/>
                </p:nvGrpSpPr>
                <p:grpSpPr>
                  <a:xfrm>
                    <a:off x="6215760" y="1554840"/>
                    <a:ext cx="203760" cy="91800"/>
                    <a:chOff x="6215760" y="1554840"/>
                    <a:chExt cx="203760" cy="91800"/>
                  </a:xfrm>
                </p:grpSpPr>
                <p:pic>
                  <p:nvPicPr>
                    <p:cNvPr id="13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215760" y="1554840"/>
                      <a:ext cx="20376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2" name="Freeform 131"/>
                    <p:cNvSpPr/>
                    <p:nvPr/>
                  </p:nvSpPr>
                  <p:spPr>
                    <a:xfrm>
                      <a:off x="6228720" y="1567440"/>
                      <a:ext cx="1756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3" name="Freeform 191"/>
                  <p:cNvSpPr/>
                  <p:nvPr/>
                </p:nvSpPr>
                <p:spPr>
                  <a:xfrm>
                    <a:off x="5963760" y="1293840"/>
                    <a:ext cx="43452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4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135" name="Freeform 149"/>
                  <p:cNvGrpSpPr/>
                  <p:nvPr/>
                </p:nvGrpSpPr>
                <p:grpSpPr>
                  <a:xfrm>
                    <a:off x="5893560" y="1554840"/>
                    <a:ext cx="199080" cy="91800"/>
                    <a:chOff x="5893560" y="1554840"/>
                    <a:chExt cx="199080" cy="91800"/>
                  </a:xfrm>
                </p:grpSpPr>
                <p:pic>
                  <p:nvPicPr>
                    <p:cNvPr id="13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893560" y="1554840"/>
                      <a:ext cx="1990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7" name="Freeform 136"/>
                    <p:cNvSpPr/>
                    <p:nvPr/>
                  </p:nvSpPr>
                  <p:spPr>
                    <a:xfrm>
                      <a:off x="5903280" y="1567440"/>
                      <a:ext cx="1774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8" name="Freeform 191"/>
                  <p:cNvSpPr/>
                  <p:nvPr/>
                </p:nvSpPr>
                <p:spPr>
                  <a:xfrm>
                    <a:off x="5636880" y="1293840"/>
                    <a:ext cx="38952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139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140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141" name="Freeform 149"/>
                  <p:cNvGrpSpPr/>
                  <p:nvPr/>
                </p:nvGrpSpPr>
                <p:grpSpPr>
                  <a:xfrm>
                    <a:off x="5608800" y="1550520"/>
                    <a:ext cx="208080" cy="95760"/>
                    <a:chOff x="5608800" y="1550520"/>
                    <a:chExt cx="208080" cy="95760"/>
                  </a:xfrm>
                </p:grpSpPr>
                <p:pic>
                  <p:nvPicPr>
                    <p:cNvPr id="14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608800" y="1550520"/>
                      <a:ext cx="208080" cy="957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3" name="Freeform 142"/>
                    <p:cNvSpPr/>
                    <p:nvPr/>
                  </p:nvSpPr>
                  <p:spPr>
                    <a:xfrm>
                      <a:off x="5623200" y="1563120"/>
                      <a:ext cx="179640" cy="716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4" name="Freeform 191"/>
                  <p:cNvSpPr/>
                  <p:nvPr/>
                </p:nvSpPr>
                <p:spPr>
                  <a:xfrm>
                    <a:off x="5361120" y="1296360"/>
                    <a:ext cx="430560" cy="319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45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146" name="Freeform 149"/>
                  <p:cNvGrpSpPr/>
                  <p:nvPr/>
                </p:nvGrpSpPr>
                <p:grpSpPr>
                  <a:xfrm>
                    <a:off x="5311080" y="1550520"/>
                    <a:ext cx="184680" cy="95760"/>
                    <a:chOff x="5311080" y="1550520"/>
                    <a:chExt cx="184680" cy="95760"/>
                  </a:xfrm>
                </p:grpSpPr>
                <p:pic>
                  <p:nvPicPr>
                    <p:cNvPr id="14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311080" y="1550520"/>
                      <a:ext cx="184680" cy="957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8" name="Freeform 147"/>
                    <p:cNvSpPr/>
                    <p:nvPr/>
                  </p:nvSpPr>
                  <p:spPr>
                    <a:xfrm>
                      <a:off x="5321160" y="1563120"/>
                      <a:ext cx="164520" cy="716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9" name="Freeform 191"/>
                  <p:cNvSpPr/>
                  <p:nvPr/>
                </p:nvSpPr>
                <p:spPr>
                  <a:xfrm>
                    <a:off x="5037120" y="1296360"/>
                    <a:ext cx="374040" cy="319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0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151" name="Freeform 149"/>
                  <p:cNvGrpSpPr/>
                  <p:nvPr/>
                </p:nvGrpSpPr>
                <p:grpSpPr>
                  <a:xfrm>
                    <a:off x="4991400" y="1550520"/>
                    <a:ext cx="171720" cy="95760"/>
                    <a:chOff x="4991400" y="1550520"/>
                    <a:chExt cx="171720" cy="95760"/>
                  </a:xfrm>
                </p:grpSpPr>
                <p:pic>
                  <p:nvPicPr>
                    <p:cNvPr id="15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991400" y="1550520"/>
                      <a:ext cx="171720" cy="957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3" name="Freeform 152"/>
                    <p:cNvSpPr/>
                    <p:nvPr/>
                  </p:nvSpPr>
                  <p:spPr>
                    <a:xfrm>
                      <a:off x="5002920" y="1563120"/>
                      <a:ext cx="148320" cy="716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4" name="Freeform 191"/>
                  <p:cNvSpPr/>
                  <p:nvPr/>
                </p:nvSpPr>
                <p:spPr>
                  <a:xfrm>
                    <a:off x="4707360" y="1296360"/>
                    <a:ext cx="447480" cy="319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5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156" name="Freeform 149"/>
                  <p:cNvGrpSpPr/>
                  <p:nvPr/>
                </p:nvGrpSpPr>
                <p:grpSpPr>
                  <a:xfrm>
                    <a:off x="4658040" y="1550520"/>
                    <a:ext cx="177840" cy="95760"/>
                    <a:chOff x="4658040" y="1550520"/>
                    <a:chExt cx="177840" cy="95760"/>
                  </a:xfrm>
                </p:grpSpPr>
                <p:pic>
                  <p:nvPicPr>
                    <p:cNvPr id="15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658040" y="1550520"/>
                      <a:ext cx="177840" cy="957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8" name="Freeform 157"/>
                    <p:cNvSpPr/>
                    <p:nvPr/>
                  </p:nvSpPr>
                  <p:spPr>
                    <a:xfrm>
                      <a:off x="4667400" y="1563120"/>
                      <a:ext cx="158400" cy="716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9" name="Freeform 191"/>
                  <p:cNvSpPr/>
                  <p:nvPr/>
                </p:nvSpPr>
                <p:spPr>
                  <a:xfrm>
                    <a:off x="4380120" y="1296360"/>
                    <a:ext cx="403920" cy="319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0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161" name="Freeform 149"/>
                  <p:cNvGrpSpPr/>
                  <p:nvPr/>
                </p:nvGrpSpPr>
                <p:grpSpPr>
                  <a:xfrm>
                    <a:off x="4326840" y="1550520"/>
                    <a:ext cx="185400" cy="95760"/>
                    <a:chOff x="4326840" y="1550520"/>
                    <a:chExt cx="185400" cy="95760"/>
                  </a:xfrm>
                </p:grpSpPr>
                <p:pic>
                  <p:nvPicPr>
                    <p:cNvPr id="16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326840" y="1550520"/>
                      <a:ext cx="185400" cy="957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3" name="Freeform 162"/>
                    <p:cNvSpPr/>
                    <p:nvPr/>
                  </p:nvSpPr>
                  <p:spPr>
                    <a:xfrm>
                      <a:off x="4339080" y="1563120"/>
                      <a:ext cx="159840" cy="716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4" name="Freeform 191"/>
                  <p:cNvSpPr/>
                  <p:nvPr/>
                </p:nvSpPr>
                <p:spPr>
                  <a:xfrm>
                    <a:off x="4056480" y="1296360"/>
                    <a:ext cx="408960" cy="319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5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166" name="Freeform 149"/>
                  <p:cNvGrpSpPr/>
                  <p:nvPr/>
                </p:nvGrpSpPr>
                <p:grpSpPr>
                  <a:xfrm>
                    <a:off x="4013640" y="1553400"/>
                    <a:ext cx="165600" cy="92880"/>
                    <a:chOff x="4013640" y="1553400"/>
                    <a:chExt cx="165600" cy="92880"/>
                  </a:xfrm>
                </p:grpSpPr>
                <p:pic>
                  <p:nvPicPr>
                    <p:cNvPr id="16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013640" y="1553400"/>
                      <a:ext cx="16560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8" name="Freeform 167"/>
                    <p:cNvSpPr/>
                    <p:nvPr/>
                  </p:nvSpPr>
                  <p:spPr>
                    <a:xfrm>
                      <a:off x="4022280" y="1565640"/>
                      <a:ext cx="14760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9" name="Freeform 191"/>
                  <p:cNvSpPr/>
                  <p:nvPr/>
                </p:nvSpPr>
                <p:spPr>
                  <a:xfrm>
                    <a:off x="3723480" y="1293840"/>
                    <a:ext cx="36288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0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171" name="Freeform 149"/>
                  <p:cNvGrpSpPr/>
                  <p:nvPr/>
                </p:nvGrpSpPr>
                <p:grpSpPr>
                  <a:xfrm>
                    <a:off x="3664800" y="1553400"/>
                    <a:ext cx="187560" cy="92880"/>
                    <a:chOff x="3664800" y="1553400"/>
                    <a:chExt cx="187560" cy="92880"/>
                  </a:xfrm>
                </p:grpSpPr>
                <p:pic>
                  <p:nvPicPr>
                    <p:cNvPr id="17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664800" y="1553400"/>
                      <a:ext cx="18756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3" name="Freeform 172"/>
                    <p:cNvSpPr/>
                    <p:nvPr/>
                  </p:nvSpPr>
                  <p:spPr>
                    <a:xfrm>
                      <a:off x="3677040" y="1565640"/>
                      <a:ext cx="16200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4" name="Freeform 191"/>
                  <p:cNvSpPr/>
                  <p:nvPr/>
                </p:nvSpPr>
                <p:spPr>
                  <a:xfrm>
                    <a:off x="3396600" y="1293840"/>
                    <a:ext cx="38808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5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176" name="Freeform 149"/>
                  <p:cNvGrpSpPr/>
                  <p:nvPr/>
                </p:nvGrpSpPr>
                <p:grpSpPr>
                  <a:xfrm>
                    <a:off x="3345840" y="1553400"/>
                    <a:ext cx="182520" cy="92880"/>
                    <a:chOff x="3345840" y="1553400"/>
                    <a:chExt cx="182520" cy="92880"/>
                  </a:xfrm>
                </p:grpSpPr>
                <p:pic>
                  <p:nvPicPr>
                    <p:cNvPr id="17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345840" y="1553400"/>
                      <a:ext cx="18252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8" name="Freeform 177"/>
                    <p:cNvSpPr/>
                    <p:nvPr/>
                  </p:nvSpPr>
                  <p:spPr>
                    <a:xfrm>
                      <a:off x="3355200" y="1565640"/>
                      <a:ext cx="16272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9" name="Freeform 191"/>
                  <p:cNvSpPr/>
                  <p:nvPr/>
                </p:nvSpPr>
                <p:spPr>
                  <a:xfrm>
                    <a:off x="3072600" y="1293840"/>
                    <a:ext cx="39780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0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181" name="Freeform 149"/>
                  <p:cNvGrpSpPr/>
                  <p:nvPr/>
                </p:nvGrpSpPr>
                <p:grpSpPr>
                  <a:xfrm>
                    <a:off x="3036960" y="1553400"/>
                    <a:ext cx="164520" cy="92880"/>
                    <a:chOff x="3036960" y="1553400"/>
                    <a:chExt cx="164520" cy="92880"/>
                  </a:xfrm>
                </p:grpSpPr>
                <p:pic>
                  <p:nvPicPr>
                    <p:cNvPr id="18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036960" y="1553400"/>
                      <a:ext cx="16452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3" name="Freeform 182"/>
                    <p:cNvSpPr/>
                    <p:nvPr/>
                  </p:nvSpPr>
                  <p:spPr>
                    <a:xfrm>
                      <a:off x="3047400" y="1565640"/>
                      <a:ext cx="1418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4" name="Freeform 191"/>
                  <p:cNvSpPr/>
                  <p:nvPr/>
                </p:nvSpPr>
                <p:spPr>
                  <a:xfrm>
                    <a:off x="2745720" y="1293840"/>
                    <a:ext cx="42840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5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186" name="Freeform 149"/>
                  <p:cNvGrpSpPr/>
                  <p:nvPr/>
                </p:nvGrpSpPr>
                <p:grpSpPr>
                  <a:xfrm>
                    <a:off x="2719080" y="1553400"/>
                    <a:ext cx="158400" cy="92880"/>
                    <a:chOff x="2719080" y="1553400"/>
                    <a:chExt cx="158400" cy="92880"/>
                  </a:xfrm>
                </p:grpSpPr>
                <p:pic>
                  <p:nvPicPr>
                    <p:cNvPr id="18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2719080" y="1553400"/>
                      <a:ext cx="15840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8" name="Freeform 187"/>
                    <p:cNvSpPr/>
                    <p:nvPr/>
                  </p:nvSpPr>
                  <p:spPr>
                    <a:xfrm>
                      <a:off x="2727000" y="1565640"/>
                      <a:ext cx="14112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9" name="Freeform 191"/>
                  <p:cNvSpPr/>
                  <p:nvPr/>
                </p:nvSpPr>
                <p:spPr>
                  <a:xfrm>
                    <a:off x="2421720" y="1293840"/>
                    <a:ext cx="43200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90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191" name="Freeform 149"/>
                  <p:cNvGrpSpPr/>
                  <p:nvPr/>
                </p:nvGrpSpPr>
                <p:grpSpPr>
                  <a:xfrm>
                    <a:off x="2376000" y="1553400"/>
                    <a:ext cx="174600" cy="92880"/>
                    <a:chOff x="2376000" y="1553400"/>
                    <a:chExt cx="174600" cy="92880"/>
                  </a:xfrm>
                </p:grpSpPr>
                <p:pic>
                  <p:nvPicPr>
                    <p:cNvPr id="19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2376000" y="1553400"/>
                      <a:ext cx="17460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93" name="Freeform 192"/>
                    <p:cNvSpPr/>
                    <p:nvPr/>
                  </p:nvSpPr>
                  <p:spPr>
                    <a:xfrm>
                      <a:off x="2387160" y="1565640"/>
                      <a:ext cx="15048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4" name="Freeform 191"/>
                  <p:cNvSpPr/>
                  <p:nvPr/>
                </p:nvSpPr>
                <p:spPr>
                  <a:xfrm>
                    <a:off x="2094840" y="1293840"/>
                    <a:ext cx="40248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195" name="Picture 13" descr="5"/>
          <p:cNvPicPr/>
          <p:nvPr/>
        </p:nvPicPr>
        <p:blipFill>
          <a:blip r:embed="rId9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196" name="Picture 12" descr="5"/>
          <p:cNvPicPr/>
          <p:nvPr/>
        </p:nvPicPr>
        <p:blipFill>
          <a:blip r:embed="rId10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197" name="Picture 12" descr="5"/>
          <p:cNvPicPr/>
          <p:nvPr/>
        </p:nvPicPr>
        <p:blipFill>
          <a:blip r:embed="rId11"/>
          <a:stretch/>
        </p:blipFill>
        <p:spPr>
          <a:xfrm>
            <a:off x="77760" y="100080"/>
            <a:ext cx="1001880" cy="971640"/>
          </a:xfrm>
          <a:prstGeom prst="rect">
            <a:avLst/>
          </a:prstGeom>
          <a:ln w="0">
            <a:noFill/>
          </a:ln>
        </p:spPr>
      </p:pic>
      <p:pic>
        <p:nvPicPr>
          <p:cNvPr id="198" name="Picture 13" descr="5"/>
          <p:cNvPicPr/>
          <p:nvPr/>
        </p:nvPicPr>
        <p:blipFill>
          <a:blip r:embed="rId12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199" name="Picture 8" descr="000o"/>
          <p:cNvPicPr/>
          <p:nvPr/>
        </p:nvPicPr>
        <p:blipFill>
          <a:blip r:embed="rId1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00" name="Picture 9" descr="000o"/>
          <p:cNvPicPr/>
          <p:nvPr/>
        </p:nvPicPr>
        <p:blipFill>
          <a:blip r:embed="rId1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01" name="Picture 10" descr="000o"/>
          <p:cNvPicPr/>
          <p:nvPr/>
        </p:nvPicPr>
        <p:blipFill>
          <a:blip r:embed="rId1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02" name="Picture 11" descr="000o"/>
          <p:cNvPicPr/>
          <p:nvPr/>
        </p:nvPicPr>
        <p:blipFill>
          <a:blip r:embed="rId1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03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4" name="Picture 3" descr="D:\GIÁO ÁN 1 2020-2021\HÌNH SOẠN GIÁO ÁN\BỘ GÕ CƠ THỂ\Picture5 - Copy (2).png"/>
          <p:cNvPicPr/>
          <p:nvPr/>
        </p:nvPicPr>
        <p:blipFill>
          <a:blip r:embed="rId14"/>
          <a:stretch/>
        </p:blipFill>
        <p:spPr>
          <a:xfrm>
            <a:off x="4622760" y="2095560"/>
            <a:ext cx="1654200" cy="1560600"/>
          </a:xfrm>
          <a:prstGeom prst="rect">
            <a:avLst/>
          </a:prstGeom>
          <a:ln w="0">
            <a:noFill/>
          </a:ln>
        </p:spPr>
      </p:pic>
      <p:pic>
        <p:nvPicPr>
          <p:cNvPr id="205" name="Picture 11" descr="D:\GIÁO ÁN 1 2020-2021\HÌNH SOẠN GIÁO ÁN\Nhạc cụ\Trống con\Trống con - Copy (3).jpg"/>
          <p:cNvPicPr/>
          <p:nvPr/>
        </p:nvPicPr>
        <p:blipFill>
          <a:blip r:embed="rId15"/>
          <a:stretch/>
        </p:blipFill>
        <p:spPr>
          <a:xfrm>
            <a:off x="2128680" y="3656160"/>
            <a:ext cx="2224080" cy="1485720"/>
          </a:xfrm>
          <a:prstGeom prst="rect">
            <a:avLst/>
          </a:prstGeom>
          <a:ln w="0">
            <a:noFill/>
          </a:ln>
        </p:spPr>
      </p:pic>
      <p:pic>
        <p:nvPicPr>
          <p:cNvPr id="206" name="Picture 12" descr="D:\GIÁO ÁN 1 2020-2021\HÌNH SOẠN GIÁO ÁN\Nhạc cụ\Thanh phách\Thanh phách.jpg"/>
          <p:cNvPicPr/>
          <p:nvPr/>
        </p:nvPicPr>
        <p:blipFill>
          <a:blip r:embed="rId16"/>
          <a:srcRect l="43149" t="15364" r="42964" b="76113"/>
          <a:stretch/>
        </p:blipFill>
        <p:spPr>
          <a:xfrm>
            <a:off x="7027920" y="3400560"/>
            <a:ext cx="1569960" cy="1358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08" name="Picture 10" descr="Ca hát"/>
          <p:cNvPicPr/>
          <p:nvPr/>
        </p:nvPicPr>
        <p:blipFill>
          <a:blip r:embed="rId3">
            <a:lum contrast="40000"/>
          </a:blip>
          <a:stretch/>
        </p:blipFill>
        <p:spPr>
          <a:xfrm>
            <a:off x="414360" y="1071720"/>
            <a:ext cx="10144080" cy="3973320"/>
          </a:xfrm>
          <a:prstGeom prst="rect">
            <a:avLst/>
          </a:prstGeom>
          <a:ln w="0">
            <a:noFill/>
          </a:ln>
        </p:spPr>
      </p:pic>
      <p:sp>
        <p:nvSpPr>
          <p:cNvPr id="209" name="Text Box 9"/>
          <p:cNvSpPr/>
          <p:nvPr/>
        </p:nvSpPr>
        <p:spPr>
          <a:xfrm>
            <a:off x="3182760" y="4848120"/>
            <a:ext cx="4608720" cy="663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224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ÔN TẬP CUỐI NĂM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0" name="Rectangle 9"/>
          <p:cNvSpPr/>
          <p:nvPr/>
        </p:nvSpPr>
        <p:spPr>
          <a:xfrm>
            <a:off x="-14400" y="0"/>
            <a:ext cx="10972800" cy="6858000"/>
          </a:xfrm>
          <a:prstGeom prst="rect">
            <a:avLst/>
          </a:prstGeom>
          <a:noFill/>
          <a:ln w="88920">
            <a:solidFill>
              <a:srgbClr val="0000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212" name="Rectangle 13"/>
          <p:cNvSpPr/>
          <p:nvPr/>
        </p:nvSpPr>
        <p:spPr>
          <a:xfrm>
            <a:off x="-14400" y="0"/>
            <a:ext cx="10972800" cy="6858000"/>
          </a:xfrm>
          <a:prstGeom prst="rect">
            <a:avLst/>
          </a:prstGeom>
          <a:noFill/>
          <a:ln w="88920">
            <a:solidFill>
              <a:srgbClr val="0000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13" name="Picture 8" descr="D:\GIÁO ÁN 1 2020-2021\HÌNH SOẠN GIÁO ÁN\Ôn tập\CUỐI NĂM\Ôn tập cuối năm - Copy (2).jpg"/>
          <p:cNvPicPr/>
          <p:nvPr/>
        </p:nvPicPr>
        <p:blipFill>
          <a:blip r:embed="rId3"/>
          <a:srcRect r="62250" b="65318"/>
          <a:stretch/>
        </p:blipFill>
        <p:spPr>
          <a:xfrm>
            <a:off x="463680" y="1076400"/>
            <a:ext cx="3792240" cy="698400"/>
          </a:xfrm>
          <a:prstGeom prst="rect">
            <a:avLst/>
          </a:prstGeom>
          <a:ln w="0">
            <a:noFill/>
          </a:ln>
        </p:spPr>
      </p:pic>
      <p:pic>
        <p:nvPicPr>
          <p:cNvPr id="214" name="Picture 8" descr="D:\GIÁO ÁN 1 2020-2021\HÌNH SOẠN GIÁO ÁN\Ôn tập\CUỐI NĂM\Ôn tập cuối năm - Copy (2).jpg"/>
          <p:cNvPicPr/>
          <p:nvPr/>
        </p:nvPicPr>
        <p:blipFill>
          <a:blip r:embed="rId3"/>
          <a:srcRect l="52829" t="41847" b="16727"/>
          <a:stretch/>
        </p:blipFill>
        <p:spPr>
          <a:xfrm>
            <a:off x="1957320" y="3933720"/>
            <a:ext cx="7561440" cy="1244880"/>
          </a:xfrm>
          <a:prstGeom prst="rect">
            <a:avLst/>
          </a:prstGeom>
          <a:ln w="0">
            <a:noFill/>
          </a:ln>
        </p:spPr>
      </p:pic>
      <p:pic>
        <p:nvPicPr>
          <p:cNvPr id="215" name="Picture 8" descr="D:\GIÁO ÁN 1 2020-2021\HÌNH SOẠN GIÁO ÁN\Ôn tập\CUỐI NĂM\Ôn tập cuối năm - Copy (2).jpg"/>
          <p:cNvPicPr/>
          <p:nvPr/>
        </p:nvPicPr>
        <p:blipFill>
          <a:blip r:embed="rId3"/>
          <a:srcRect t="42896" r="50006"/>
          <a:stretch/>
        </p:blipFill>
        <p:spPr>
          <a:xfrm>
            <a:off x="1679400" y="1947960"/>
            <a:ext cx="7479000" cy="1716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ectangle 9"/>
          <p:cNvSpPr/>
          <p:nvPr/>
        </p:nvSpPr>
        <p:spPr>
          <a:xfrm>
            <a:off x="-14400" y="0"/>
            <a:ext cx="10972800" cy="6858000"/>
          </a:xfrm>
          <a:prstGeom prst="rect">
            <a:avLst/>
          </a:prstGeom>
          <a:noFill/>
          <a:ln w="88920">
            <a:solidFill>
              <a:srgbClr val="0000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17" name="Picture 6" descr="D:\GIÁO ÁN 1 2020-2021\HÌNH SOẠN GIÁO ÁN\Ôn tập\CUỐI NĂM\Ôn tập cuối năm - Copy (3).jpg"/>
          <p:cNvPicPr/>
          <p:nvPr/>
        </p:nvPicPr>
        <p:blipFill>
          <a:blip r:embed="rId4">
            <a:biLevel thresh="50000"/>
          </a:blip>
          <a:stretch/>
        </p:blipFill>
        <p:spPr>
          <a:xfrm>
            <a:off x="230040" y="333360"/>
            <a:ext cx="10512720" cy="6264360"/>
          </a:xfrm>
          <a:prstGeom prst="rect">
            <a:avLst/>
          </a:prstGeom>
          <a:ln w="0">
            <a:noFill/>
          </a:ln>
        </p:spPr>
      </p:pic>
      <p:pic>
        <p:nvPicPr>
          <p:cNvPr id="3" name="BEAT HÁT CÙNG ĐÔ RÊ MI PHA S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01200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2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Picture 9" descr="D:\GIÁO ÁN 1 2020-2021\HÌNH SOẠN GIÁO ÁN\Ôn tập\CUỐI NĂM\Ôn tập cuối năm - Copy (4).jpg"/>
          <p:cNvPicPr/>
          <p:nvPr/>
        </p:nvPicPr>
        <p:blipFill>
          <a:blip r:embed="rId2"/>
          <a:srcRect l="5617" t="33297" r="72302" b="7371"/>
          <a:stretch/>
        </p:blipFill>
        <p:spPr>
          <a:xfrm>
            <a:off x="14400" y="3213000"/>
            <a:ext cx="5457600" cy="3586320"/>
          </a:xfrm>
          <a:prstGeom prst="rect">
            <a:avLst/>
          </a:prstGeom>
          <a:ln w="0">
            <a:noFill/>
          </a:ln>
        </p:spPr>
      </p:pic>
      <p:sp>
        <p:nvSpPr>
          <p:cNvPr id="219" name="Rectangle 11"/>
          <p:cNvSpPr/>
          <p:nvPr/>
        </p:nvSpPr>
        <p:spPr>
          <a:xfrm>
            <a:off x="-14400" y="0"/>
            <a:ext cx="10972800" cy="6858000"/>
          </a:xfrm>
          <a:prstGeom prst="rect">
            <a:avLst/>
          </a:prstGeom>
          <a:noFill/>
          <a:ln w="88920">
            <a:solidFill>
              <a:srgbClr val="0000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20" name="Picture 9" descr="D:\GIÁO ÁN 1 2020-2021\HÌNH SOẠN GIÁO ÁN\Ôn tập\CUỐI NĂM\Ôn tập cuối năm - Copy (4).jpg"/>
          <p:cNvPicPr/>
          <p:nvPr/>
        </p:nvPicPr>
        <p:blipFill>
          <a:blip r:embed="rId2"/>
          <a:srcRect l="27834" t="28599" r="50003" b="6358"/>
          <a:stretch/>
        </p:blipFill>
        <p:spPr>
          <a:xfrm>
            <a:off x="5918040" y="3665520"/>
            <a:ext cx="4897440" cy="3148200"/>
          </a:xfrm>
          <a:prstGeom prst="rect">
            <a:avLst/>
          </a:prstGeom>
          <a:ln w="0">
            <a:noFill/>
          </a:ln>
        </p:spPr>
      </p:pic>
      <p:pic>
        <p:nvPicPr>
          <p:cNvPr id="221" name="Picture 9" descr="D:\GIÁO ÁN 1 2020-2021\HÌNH SOẠN GIÁO ÁN\Ôn tập\CUỐI NĂM\Ôn tập cuối năm - Copy (4).jpg"/>
          <p:cNvPicPr/>
          <p:nvPr/>
        </p:nvPicPr>
        <p:blipFill>
          <a:blip r:embed="rId3"/>
          <a:srcRect l="26986" t="25587" r="50006"/>
          <a:stretch/>
        </p:blipFill>
        <p:spPr>
          <a:xfrm>
            <a:off x="157320" y="809640"/>
            <a:ext cx="5184720" cy="3340080"/>
          </a:xfrm>
          <a:prstGeom prst="rect">
            <a:avLst/>
          </a:prstGeom>
          <a:ln w="0">
            <a:noFill/>
          </a:ln>
        </p:spPr>
      </p:pic>
      <p:pic>
        <p:nvPicPr>
          <p:cNvPr id="222" name="Picture 9" descr="D:\GIÁO ÁN 1 2020-2021\HÌNH SOẠN GIÁO ÁN\Ôn tập\CUỐI NĂM\Ôn tập cuối năm - Copy (4).jpg"/>
          <p:cNvPicPr/>
          <p:nvPr/>
        </p:nvPicPr>
        <p:blipFill>
          <a:blip r:embed="rId2"/>
          <a:srcRect l="72995" t="31466" r="5794" b="7155"/>
          <a:stretch/>
        </p:blipFill>
        <p:spPr>
          <a:xfrm>
            <a:off x="6075360" y="914400"/>
            <a:ext cx="4595760" cy="2763720"/>
          </a:xfrm>
          <a:prstGeom prst="rect">
            <a:avLst/>
          </a:prstGeom>
          <a:ln w="0">
            <a:noFill/>
          </a:ln>
        </p:spPr>
      </p:pic>
      <p:pic>
        <p:nvPicPr>
          <p:cNvPr id="223" name="Picture 9" descr="D:\GIÁO ÁN 1 2020-2021\HÌNH SOẠN GIÁO ÁN\Ôn tập\CUỐI NĂM\Ôn tập cuối năm - Copy (4).jpg"/>
          <p:cNvPicPr/>
          <p:nvPr/>
        </p:nvPicPr>
        <p:blipFill>
          <a:blip r:embed="rId2"/>
          <a:srcRect r="16828" b="73491"/>
          <a:stretch/>
        </p:blipFill>
        <p:spPr>
          <a:xfrm>
            <a:off x="301680" y="260280"/>
            <a:ext cx="7518240" cy="654120"/>
          </a:xfrm>
          <a:prstGeom prst="rect">
            <a:avLst/>
          </a:prstGeom>
          <a:ln w="0">
            <a:noFill/>
          </a:ln>
        </p:spPr>
      </p:pic>
      <p:sp>
        <p:nvSpPr>
          <p:cNvPr id="224" name="Text Box 9"/>
          <p:cNvSpPr/>
          <p:nvPr/>
        </p:nvSpPr>
        <p:spPr>
          <a:xfrm>
            <a:off x="2490840" y="1287360"/>
            <a:ext cx="249084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FF0000"/>
                </a:solidFill>
                <a:latin typeface="Cambria"/>
                <a:ea typeface="Times New Roman"/>
              </a:rPr>
              <a:t>Xúc xắc xúc xẻ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5" name="Text Box 9"/>
          <p:cNvSpPr/>
          <p:nvPr/>
        </p:nvSpPr>
        <p:spPr>
          <a:xfrm>
            <a:off x="6423120" y="1168560"/>
            <a:ext cx="249228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FF0000"/>
                </a:solidFill>
                <a:latin typeface="Cambria"/>
                <a:ea typeface="Times New Roman"/>
              </a:rPr>
              <a:t>Cây gia đình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6" name="Text Box 9"/>
          <p:cNvSpPr/>
          <p:nvPr/>
        </p:nvSpPr>
        <p:spPr>
          <a:xfrm>
            <a:off x="2717640" y="4365720"/>
            <a:ext cx="249264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FF0000"/>
                </a:solidFill>
                <a:latin typeface="Cambria"/>
                <a:ea typeface="Times New Roman"/>
              </a:rPr>
              <a:t>Gà gáy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7" name="Text Box 9"/>
          <p:cNvSpPr/>
          <p:nvPr/>
        </p:nvSpPr>
        <p:spPr>
          <a:xfrm>
            <a:off x="6278400" y="4122720"/>
            <a:ext cx="299088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FF0000"/>
                </a:solidFill>
                <a:latin typeface="Cambria"/>
                <a:ea typeface="Times New Roman"/>
              </a:rPr>
              <a:t>Ngôi sao lấp lánh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Effect">
                      <p:stCondLst>
                        <p:cond delay="indefinite"/>
                      </p:stCondLst>
                      <p:childTnLst>
                        <p:par>
                          <p:cTn id="1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Picture 13" descr="D:\GIÁO ÁN 1 2020-2021\HÌNH SOẠN GIÁO ÁN\Ôn tập\CUỐI NĂM\Ôn tập cuối năm - Copy (5).jpg"/>
          <p:cNvPicPr/>
          <p:nvPr/>
        </p:nvPicPr>
        <p:blipFill>
          <a:blip r:embed="rId2"/>
          <a:srcRect l="26579" t="82470" r="51335" b="4496"/>
          <a:stretch/>
        </p:blipFill>
        <p:spPr>
          <a:xfrm>
            <a:off x="2428920" y="6369120"/>
            <a:ext cx="3176640" cy="528480"/>
          </a:xfrm>
          <a:prstGeom prst="rect">
            <a:avLst/>
          </a:prstGeom>
          <a:ln w="0">
            <a:noFill/>
          </a:ln>
        </p:spPr>
      </p:pic>
      <p:pic>
        <p:nvPicPr>
          <p:cNvPr id="229" name="Picture 10" descr="D:\GIÁO ÁN 1 2020-2021\HÌNH SOẠN GIÁO ÁN\Ôn tập\CUỐI NĂM\Ôn tập cuối năm - Copy (5).jpg"/>
          <p:cNvPicPr/>
          <p:nvPr/>
        </p:nvPicPr>
        <p:blipFill>
          <a:blip r:embed="rId2"/>
          <a:srcRect l="74458" t="21902" r="2652"/>
          <a:stretch/>
        </p:blipFill>
        <p:spPr>
          <a:xfrm>
            <a:off x="6781680" y="3860640"/>
            <a:ext cx="3909960" cy="2997360"/>
          </a:xfrm>
          <a:prstGeom prst="rect">
            <a:avLst/>
          </a:prstGeom>
          <a:ln w="0">
            <a:noFill/>
          </a:ln>
        </p:spPr>
      </p:pic>
      <p:pic>
        <p:nvPicPr>
          <p:cNvPr id="230" name="Picture 9" descr="D:\GIÁO ÁN 1 2020-2021\HÌNH SOẠN GIÁO ÁN\Ôn tập\CUỐI NĂM\Ôn tập cuối năm - Copy (5).jpg"/>
          <p:cNvPicPr/>
          <p:nvPr/>
        </p:nvPicPr>
        <p:blipFill>
          <a:blip r:embed="rId2"/>
          <a:srcRect l="26579" t="21426" r="51335" b="24306"/>
          <a:stretch/>
        </p:blipFill>
        <p:spPr>
          <a:xfrm>
            <a:off x="1919160" y="3701880"/>
            <a:ext cx="3889440" cy="2632320"/>
          </a:xfrm>
          <a:prstGeom prst="rect">
            <a:avLst/>
          </a:prstGeom>
          <a:ln w="0">
            <a:noFill/>
          </a:ln>
        </p:spPr>
      </p:pic>
      <p:sp>
        <p:nvSpPr>
          <p:cNvPr id="231" name="Rectangle 11"/>
          <p:cNvSpPr/>
          <p:nvPr/>
        </p:nvSpPr>
        <p:spPr>
          <a:xfrm>
            <a:off x="-14400" y="0"/>
            <a:ext cx="10972800" cy="6858000"/>
          </a:xfrm>
          <a:prstGeom prst="rect">
            <a:avLst/>
          </a:prstGeom>
          <a:noFill/>
          <a:ln w="88920">
            <a:solidFill>
              <a:srgbClr val="0000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32" name="Picture 6" descr="D:\GIÁO ÁN 1 2020-2021\HÌNH SOẠN GIÁO ÁN\Ôn tập\CUỐI NĂM\Ôn tập cuối năm - Copy (5).jpg"/>
          <p:cNvPicPr/>
          <p:nvPr/>
        </p:nvPicPr>
        <p:blipFill>
          <a:blip r:embed="rId3"/>
          <a:srcRect r="8950" b="77559"/>
          <a:stretch/>
        </p:blipFill>
        <p:spPr>
          <a:xfrm>
            <a:off x="326880" y="228600"/>
            <a:ext cx="10406160" cy="760320"/>
          </a:xfrm>
          <a:prstGeom prst="rect">
            <a:avLst/>
          </a:prstGeom>
          <a:ln w="0">
            <a:noFill/>
          </a:ln>
        </p:spPr>
      </p:pic>
      <p:pic>
        <p:nvPicPr>
          <p:cNvPr id="233" name="Picture 6" descr="D:\GIÁO ÁN 1 2020-2021\HÌNH SOẠN GIÁO ÁN\Ôn tập\CUỐI NĂM\Ôn tập cuối năm - Copy (5).jpg"/>
          <p:cNvPicPr/>
          <p:nvPr/>
        </p:nvPicPr>
        <p:blipFill>
          <a:blip r:embed="rId2"/>
          <a:srcRect l="49549" t="23145" r="27923" b="23622"/>
          <a:stretch/>
        </p:blipFill>
        <p:spPr>
          <a:xfrm>
            <a:off x="5526000" y="968400"/>
            <a:ext cx="3492720" cy="2316240"/>
          </a:xfrm>
          <a:prstGeom prst="rect">
            <a:avLst/>
          </a:prstGeom>
          <a:ln w="0">
            <a:noFill/>
          </a:ln>
        </p:spPr>
      </p:pic>
      <p:pic>
        <p:nvPicPr>
          <p:cNvPr id="234" name="Picture 7" descr="D:\GIÁO ÁN 1 2020-2021\HÌNH SOẠN GIÁO ÁN\Ôn tập\CUỐI NĂM\Ôn tập cuối năm - Copy (5).jpg"/>
          <p:cNvPicPr/>
          <p:nvPr/>
        </p:nvPicPr>
        <p:blipFill>
          <a:blip r:embed="rId2"/>
          <a:srcRect l="4616" t="21363" r="73175" b="25404"/>
          <a:stretch/>
        </p:blipFill>
        <p:spPr>
          <a:xfrm>
            <a:off x="787320" y="957240"/>
            <a:ext cx="3114720" cy="2211480"/>
          </a:xfrm>
          <a:prstGeom prst="rect">
            <a:avLst/>
          </a:prstGeom>
          <a:ln w="0">
            <a:noFill/>
          </a:ln>
        </p:spPr>
      </p:pic>
      <p:pic>
        <p:nvPicPr>
          <p:cNvPr id="235" name="Picture 12" descr="D:\GIÁO ÁN 1 2020-2021\HÌNH SOẠN GIÁO ÁN\Ôn tập\CUỐI NĂM\Ôn tập cuối năm - Copy (5).jpg"/>
          <p:cNvPicPr/>
          <p:nvPr/>
        </p:nvPicPr>
        <p:blipFill>
          <a:blip r:embed="rId2"/>
          <a:srcRect l="4616" t="81579" r="73175" b="6569"/>
          <a:stretch/>
        </p:blipFill>
        <p:spPr>
          <a:xfrm>
            <a:off x="787320" y="3214800"/>
            <a:ext cx="3114720" cy="492120"/>
          </a:xfrm>
          <a:prstGeom prst="rect">
            <a:avLst/>
          </a:prstGeom>
          <a:ln w="0">
            <a:noFill/>
          </a:ln>
        </p:spPr>
      </p:pic>
      <p:pic>
        <p:nvPicPr>
          <p:cNvPr id="236" name="Picture 14" descr="D:\GIÁO ÁN 1 2020-2021\HÌNH SOẠN GIÁO ÁN\Ôn tập\CUỐI NĂM\Ôn tập cuối năm - Copy (5).jpg"/>
          <p:cNvPicPr/>
          <p:nvPr/>
        </p:nvPicPr>
        <p:blipFill>
          <a:blip r:embed="rId2"/>
          <a:srcRect l="49021" t="81600" r="27389" b="5346"/>
          <a:stretch/>
        </p:blipFill>
        <p:spPr>
          <a:xfrm>
            <a:off x="5541840" y="3340080"/>
            <a:ext cx="3353040" cy="520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7791</TotalTime>
  <Words>26</Words>
  <Application>Microsoft Office PowerPoint</Application>
  <PresentationFormat>Custom</PresentationFormat>
  <Paragraphs>9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Cambria</vt:lpstr>
      <vt:lpstr>DejaVu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Minh Hien</dc:creator>
  <dc:description/>
  <cp:lastModifiedBy>Windows User</cp:lastModifiedBy>
  <cp:revision>649</cp:revision>
  <dcterms:created xsi:type="dcterms:W3CDTF">2010-04-30T20:19:48Z</dcterms:created>
  <dcterms:modified xsi:type="dcterms:W3CDTF">2024-05-10T08:28:11Z</dcterms:modified>
  <dc:language>en-US</dc:language>
</cp:coreProperties>
</file>