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0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EBE17-153A-45A8-9F59-DAF4DF79537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jpeg"/><Relationship Id="rId11" Type="http://schemas.openxmlformats.org/officeDocument/2006/relationships/image" Target="../media/image28.png"/><Relationship Id="rId5" Type="http://schemas.openxmlformats.org/officeDocument/2006/relationships/image" Target="../media/image30.jpeg"/><Relationship Id="rId10" Type="http://schemas.openxmlformats.org/officeDocument/2006/relationships/image" Target="../media/image2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30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2.gif"/><Relationship Id="rId10" Type="http://schemas.openxmlformats.org/officeDocument/2006/relationships/image" Target="../media/image43.png"/><Relationship Id="rId4" Type="http://schemas.openxmlformats.org/officeDocument/2006/relationships/image" Target="../media/image24.jpe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3573360" y="981000"/>
            <a:ext cx="40006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9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0" name="Rectangle 3"/>
          <p:cNvSpPr/>
          <p:nvPr/>
        </p:nvSpPr>
        <p:spPr>
          <a:xfrm>
            <a:off x="7267680" y="214200"/>
            <a:ext cx="28270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1" name="Picture 2" descr="D:\GIÁO ÁN 1 2020-2021\HÌNH SOẠN GIÁO ÁN\Đọc nhạc\HÁT CÙNG ĐRMFS\Picture1.jpg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1317600" y="1736640"/>
            <a:ext cx="8272440" cy="3708360"/>
          </a:xfrm>
          <a:prstGeom prst="rect">
            <a:avLst/>
          </a:prstGeom>
          <a:ln w="0">
            <a:noFill/>
          </a:ln>
        </p:spPr>
      </p:pic>
      <p:sp>
        <p:nvSpPr>
          <p:cNvPr id="1022" name="Text Box 10"/>
          <p:cNvSpPr/>
          <p:nvPr/>
        </p:nvSpPr>
        <p:spPr>
          <a:xfrm>
            <a:off x="1936800" y="1227240"/>
            <a:ext cx="7119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00" y="1227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25360"/>
            <a:ext cx="9932760" cy="178776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73068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1035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6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2774880" y="274644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3591000" y="2835360"/>
            <a:ext cx="714240" cy="83484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277668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8510760" y="270972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7443720" y="27082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273384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2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2774880" y="555156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3616200" y="554832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557532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555480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7359480" y="554832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8510760" y="5445000"/>
            <a:ext cx="722160" cy="91152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16"/>
          <p:cNvSpPr/>
          <p:nvPr/>
        </p:nvSpPr>
        <p:spPr>
          <a:xfrm>
            <a:off x="1735200" y="357336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Là      la         lá,           này    bạn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9" name="Rectangle 17"/>
          <p:cNvSpPr/>
          <p:nvPr/>
        </p:nvSpPr>
        <p:spPr>
          <a:xfrm>
            <a:off x="1735200" y="628488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Lá     la         la,   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0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2360" y="4049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2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00360" y="302904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49600" y="29973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57600" y="584352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6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68680" y="581040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4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772160" y="2925720"/>
            <a:ext cx="928440" cy="1000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39120" y="282564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6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695840" y="56959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15360" y="5751360"/>
            <a:ext cx="928800" cy="100044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1069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1070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00800" y="2992320"/>
            <a:ext cx="1000080" cy="930240"/>
          </a:xfrm>
          <a:prstGeom prst="rect">
            <a:avLst/>
          </a:prstGeom>
          <a:ln w="0">
            <a:noFill/>
          </a:ln>
        </p:spPr>
      </p:pic>
      <p:pic>
        <p:nvPicPr>
          <p:cNvPr id="107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50040" y="296064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43640" y="58611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74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77040" y="582300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5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76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237" y="431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0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2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08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2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tretch/>
        </p:blipFill>
        <p:spPr>
          <a:xfrm>
            <a:off x="7234200" y="1052640"/>
            <a:ext cx="3365640" cy="180000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8"/>
          <a:stretch/>
        </p:blipFill>
        <p:spPr>
          <a:xfrm>
            <a:off x="479520" y="4091040"/>
            <a:ext cx="2673360" cy="151128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600" y="1647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08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9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rcRect r="7174"/>
          <a:stretch/>
        </p:blipFill>
        <p:spPr>
          <a:xfrm>
            <a:off x="431640" y="1052640"/>
            <a:ext cx="4694400" cy="4529160"/>
          </a:xfrm>
          <a:prstGeom prst="rect">
            <a:avLst/>
          </a:prstGeom>
          <a:ln w="0">
            <a:noFill/>
          </a:ln>
        </p:spPr>
      </p:pic>
      <p:pic>
        <p:nvPicPr>
          <p:cNvPr id="1110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rcRect l="7563" b="9966"/>
          <a:stretch/>
        </p:blipFill>
        <p:spPr>
          <a:xfrm>
            <a:off x="5126040" y="1052640"/>
            <a:ext cx="5473800" cy="2498760"/>
          </a:xfrm>
          <a:prstGeom prst="rect">
            <a:avLst/>
          </a:prstGeom>
          <a:ln w="0">
            <a:noFill/>
          </a:ln>
        </p:spPr>
      </p:pic>
      <p:sp>
        <p:nvSpPr>
          <p:cNvPr id="1111" name="Oval Callout 10"/>
          <p:cNvSpPr/>
          <p:nvPr/>
        </p:nvSpPr>
        <p:spPr>
          <a:xfrm>
            <a:off x="5445000" y="3551400"/>
            <a:ext cx="4753080" cy="1942920"/>
          </a:xfrm>
          <a:prstGeom prst="wedgeEllipseCallout">
            <a:avLst>
              <a:gd name="adj1" fmla="val -62495"/>
              <a:gd name="adj2" fmla="val -76189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Kể tên các loài chim có trong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6740" y="21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113" name="Rectangle 1"/>
          <p:cNvSpPr/>
          <p:nvPr/>
        </p:nvSpPr>
        <p:spPr>
          <a:xfrm>
            <a:off x="1177920" y="1986120"/>
            <a:ext cx="8541000" cy="34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TRÒ CHƠI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SẮM VAI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2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23" name="Text Box 9"/>
          <p:cNvSpPr/>
          <p:nvPr/>
        </p:nvSpPr>
        <p:spPr>
          <a:xfrm>
            <a:off x="1309680" y="214200"/>
            <a:ext cx="32148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SẮM VAI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4" name="Picture 2" descr="D:\GIÁO ÁN 1 2020-2021\HÌNH SOẠN GIÁO ÁN\Nghe nhạc\CON CHIM VÀNH KHUYÊN\Nghe nhạc Con chim vành khuyên - Copy - Copy (4) - Copy.jpg"/>
          <p:cNvPicPr/>
          <p:nvPr/>
        </p:nvPicPr>
        <p:blipFill>
          <a:blip r:embed="rId6"/>
          <a:stretch/>
        </p:blipFill>
        <p:spPr>
          <a:xfrm>
            <a:off x="6238800" y="3400560"/>
            <a:ext cx="2738520" cy="2087280"/>
          </a:xfrm>
          <a:prstGeom prst="rect">
            <a:avLst/>
          </a:prstGeom>
          <a:ln w="0">
            <a:noFill/>
          </a:ln>
        </p:spPr>
      </p:pic>
      <p:pic>
        <p:nvPicPr>
          <p:cNvPr id="1125" name="Picture 3" descr="D:\GIÁO ÁN 1 2020-2021\HÌNH SOẠN GIÁO ÁN\Nghe nhạc\CON CHIM VÀNH KHUYÊN\Nghe nhạc Con chim vành khuyên - Copy - Copy - Copy.jpg"/>
          <p:cNvPicPr/>
          <p:nvPr/>
        </p:nvPicPr>
        <p:blipFill>
          <a:blip r:embed="rId7"/>
          <a:stretch/>
        </p:blipFill>
        <p:spPr>
          <a:xfrm>
            <a:off x="590400" y="3351240"/>
            <a:ext cx="2818080" cy="2087640"/>
          </a:xfrm>
          <a:prstGeom prst="rect">
            <a:avLst/>
          </a:prstGeom>
          <a:ln w="0">
            <a:noFill/>
          </a:ln>
        </p:spPr>
      </p:pic>
      <p:pic>
        <p:nvPicPr>
          <p:cNvPr id="1126" name="Picture 4" descr="D:\GIÁO ÁN 1 2020-2021\HÌNH SOẠN GIÁO ÁN\Nghe nhạc\CON CHIM VÀNH KHUYÊN\Nghe nhạc Con chim vành khuyên - Copy - Copy (2) - Copy.jpg"/>
          <p:cNvPicPr/>
          <p:nvPr/>
        </p:nvPicPr>
        <p:blipFill>
          <a:blip r:embed="rId8"/>
          <a:stretch/>
        </p:blipFill>
        <p:spPr>
          <a:xfrm>
            <a:off x="3616200" y="1073160"/>
            <a:ext cx="1311480" cy="2643120"/>
          </a:xfrm>
          <a:prstGeom prst="rect">
            <a:avLst/>
          </a:prstGeom>
          <a:ln w="0">
            <a:noFill/>
          </a:ln>
        </p:spPr>
      </p:pic>
      <p:pic>
        <p:nvPicPr>
          <p:cNvPr id="1127" name="Picture 5" descr="D:\GIÁO ÁN 1 2020-2021\HÌNH SOẠN GIÁO ÁN\Nghe nhạc\CON CHIM VÀNH KHUYÊN\Nghe nhạc Con chim vành khuyên - Copy - Copy (2).jpg"/>
          <p:cNvPicPr/>
          <p:nvPr/>
        </p:nvPicPr>
        <p:blipFill>
          <a:blip r:embed="rId9"/>
          <a:stretch/>
        </p:blipFill>
        <p:spPr>
          <a:xfrm>
            <a:off x="5486400" y="1111320"/>
            <a:ext cx="1409760" cy="2406600"/>
          </a:xfrm>
          <a:prstGeom prst="rect">
            <a:avLst/>
          </a:prstGeom>
          <a:ln w="0">
            <a:noFill/>
          </a:ln>
        </p:spPr>
      </p:pic>
      <p:pic>
        <p:nvPicPr>
          <p:cNvPr id="1128" name="Picture 6" descr="D:\GIÁO ÁN 1 2020-2021\HÌNH SOẠN GIÁO ÁN\Nghe nhạc\CON CHIM VÀNH KHUYÊN\Nghe nhạc Con chim vành khuyên - Copy - Copy (3) - Copy.jpg"/>
          <p:cNvPicPr/>
          <p:nvPr/>
        </p:nvPicPr>
        <p:blipFill>
          <a:blip r:embed="rId10"/>
          <a:stretch/>
        </p:blipFill>
        <p:spPr>
          <a:xfrm>
            <a:off x="7574040" y="1290600"/>
            <a:ext cx="2160360" cy="2641680"/>
          </a:xfrm>
          <a:prstGeom prst="rect">
            <a:avLst/>
          </a:prstGeom>
          <a:ln w="0">
            <a:noFill/>
          </a:ln>
        </p:spPr>
      </p:pic>
      <p:sp>
        <p:nvSpPr>
          <p:cNvPr id="1129" name="Oval Callout 15"/>
          <p:cNvSpPr/>
          <p:nvPr/>
        </p:nvSpPr>
        <p:spPr>
          <a:xfrm>
            <a:off x="563400" y="2031840"/>
            <a:ext cx="2845080" cy="1159200"/>
          </a:xfrm>
          <a:prstGeom prst="wedgeEllipseCallout">
            <a:avLst>
              <a:gd name="adj1" fmla="val 14865"/>
              <a:gd name="adj2" fmla="val 98884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Chào ……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2400" y="1994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1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GIÁO DỤC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2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TRÒ CHƠI: </a:t>
            </a:r>
            <a:r>
              <a:rPr lang="en-US" sz="3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“TÔI LÀ AI?”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Rectangle 101"/>
          <p:cNvSpPr/>
          <p:nvPr/>
        </p:nvSpPr>
        <p:spPr>
          <a:xfrm>
            <a:off x="2975040" y="235728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Rectangle 102"/>
          <p:cNvSpPr/>
          <p:nvPr/>
        </p:nvSpPr>
        <p:spPr>
          <a:xfrm>
            <a:off x="6400800" y="27097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8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25"/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1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21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Freeform 21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22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3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3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3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3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2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4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2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3" name="Freeform 24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4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2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8" name="Freeform 24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5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2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5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2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8" name="Freeform 25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6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2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6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2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8" name="Freeform 26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7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2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3" name="Freeform 27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7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2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8" name="Freeform 27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28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2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3" name="Freeform 28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28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2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8" name="Freeform 28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9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29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29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2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4" name="Freeform 29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29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2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9" name="Freeform 29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0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3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4" name="Freeform 30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0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3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1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3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4" name="Freeform 31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1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3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2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3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4" name="Freeform 32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2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3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9" name="Freeform 32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3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3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4" name="Freeform 33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3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3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9" name="Freeform 33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4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3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4" name="Freeform 34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4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35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65" name="Picture 2" descr="D:\GIÁO ÁN 1 2020-2021\HÌNH SOẠN GIÁO ÁN\Đọc nhạc\DO RE MI - Copy (2) - Copy.jpg"/>
          <p:cNvPicPr/>
          <p:nvPr/>
        </p:nvPicPr>
        <p:blipFill>
          <a:blip r:embed="rId14"/>
          <a:srcRect b="37896"/>
          <a:stretch/>
        </p:blipFill>
        <p:spPr>
          <a:xfrm>
            <a:off x="3048120" y="1676520"/>
            <a:ext cx="2290680" cy="281916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367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3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7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7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37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7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8" name="Freeform 37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38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9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9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9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4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4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8" name="Freeform 44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5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5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8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8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9" name="Freeform 48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9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4" name="Freeform 49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9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9" name="Freeform 49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0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5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4" name="Freeform 50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0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51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5" name="Rectangle 112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8" name="Picture 2" descr="D:\GIÁO ÁN 1 2020-2021\HÌNH SOẠN GIÁO ÁN\Đọc nhạc\DO RE MI - Copy (3).jpg"/>
          <p:cNvPicPr/>
          <p:nvPr/>
        </p:nvPicPr>
        <p:blipFill>
          <a:blip r:embed="rId14"/>
          <a:srcRect b="34298"/>
          <a:stretch/>
        </p:blipFill>
        <p:spPr>
          <a:xfrm>
            <a:off x="2590920" y="1676520"/>
            <a:ext cx="2482560" cy="266688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" descr="D:\GIÁO ÁN 1 2020-2021\HÌNH SOẠN GIÁO ÁN\Đọc nhạc\DO RE MI - Copy (2).jpg"/>
          <p:cNvPicPr/>
          <p:nvPr/>
        </p:nvPicPr>
        <p:blipFill>
          <a:blip r:embed="rId15">
            <a:lum contrast="40000"/>
          </a:blip>
          <a:srcRect l="18274" t="65348" r="16103" b="6505"/>
          <a:stretch/>
        </p:blipFill>
        <p:spPr>
          <a:xfrm>
            <a:off x="3124080" y="4343400"/>
            <a:ext cx="1371600" cy="99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3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3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" name="Freeform 53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54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5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5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5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5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5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58" name="Freeform 55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5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6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5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3" name="Freeform 56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6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5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8" name="Freeform 56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7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5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3" name="Freeform 57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7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5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8" name="Freeform 57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8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5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3" name="Freeform 58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58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5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59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5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3" name="Freeform 59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59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5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8" name="Freeform 59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0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6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3" name="Freeform 60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0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6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8" name="Freeform 60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1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1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1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6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4" name="Freeform 61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1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6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9" name="Freeform 61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2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6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4" name="Freeform 62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2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6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9" name="Freeform 62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3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6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4" name="Freeform 63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3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6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9" name="Freeform 63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4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6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4" name="Freeform 64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4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6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9" name="Freeform 64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5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6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4" name="Freeform 65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5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6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6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6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6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6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6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66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7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7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7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7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7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67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8" name="Picture 2" descr="D:\GIÁO ÁN 1 2020-2021\HÌNH SOẠN GIÁO ÁN\Đọc nhạc\DO RE MI.jpg"/>
          <p:cNvPicPr/>
          <p:nvPr/>
        </p:nvPicPr>
        <p:blipFill>
          <a:blip r:embed="rId14"/>
          <a:srcRect b="38786"/>
          <a:stretch/>
        </p:blipFill>
        <p:spPr>
          <a:xfrm>
            <a:off x="2971800" y="1752480"/>
            <a:ext cx="1981080" cy="221004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2" descr="D:\GIÁO ÁN 1 2020-2021\HÌNH SOẠN GIÁO ÁN\Đọc nhạc\DO RE MI.jpg"/>
          <p:cNvPicPr/>
          <p:nvPr/>
        </p:nvPicPr>
        <p:blipFill>
          <a:blip r:embed="rId14"/>
          <a:srcRect t="61242"/>
          <a:stretch/>
        </p:blipFill>
        <p:spPr>
          <a:xfrm>
            <a:off x="2895480" y="4038480"/>
            <a:ext cx="198144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9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69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9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9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8" name="Freeform 69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70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1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1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1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1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1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7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18" name="Freeform 71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1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72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7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3" name="Freeform 72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72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7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8" name="Freeform 72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73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7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3" name="Freeform 73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73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7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8" name="Freeform 73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74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7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3" name="Freeform 74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74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7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8" name="Freeform 74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75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7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3" name="Freeform 75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75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7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8" name="Freeform 75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76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7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3" name="Freeform 76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76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7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8" name="Freeform 76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77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77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77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7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4" name="Freeform 77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7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7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77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7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9" name="Freeform 77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78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7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4" name="Freeform 78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78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7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9" name="Freeform 78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79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7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4" name="Freeform 79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79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7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9" name="Freeform 79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80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8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4" name="Freeform 80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80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8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9" name="Freeform 80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81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8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4" name="Freeform 81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81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8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9" name="Freeform 81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2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82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8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24" name="Freeform 82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82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82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82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83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83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83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83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3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83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45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84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8" name="Picture 2" descr="D:\GIÁO ÁN 1 2020-2021\HÌNH SOẠN GIÁO ÁN\Đọc nhạc\DO RE MI - Copy.jpg"/>
          <p:cNvPicPr/>
          <p:nvPr/>
        </p:nvPicPr>
        <p:blipFill>
          <a:blip r:embed="rId15"/>
          <a:srcRect l="5384" t="1442" r="10821" b="36928"/>
          <a:stretch/>
        </p:blipFill>
        <p:spPr>
          <a:xfrm>
            <a:off x="3200400" y="1752480"/>
            <a:ext cx="1873080" cy="2598840"/>
          </a:xfrm>
          <a:prstGeom prst="rect">
            <a:avLst/>
          </a:prstGeom>
          <a:ln w="0">
            <a:noFill/>
          </a:ln>
        </p:spPr>
      </p:pic>
      <p:sp>
        <p:nvSpPr>
          <p:cNvPr id="849" name="Rectangle 116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85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85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85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8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8" name="Freeform 8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86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7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8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8" name="Freeform 87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7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8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8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3" name="Freeform 88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8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8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8" name="Freeform 88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89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8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3" name="Freeform 89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89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8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8" name="Freeform 89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90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9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3" name="Freeform 90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90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9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8" name="Freeform 90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91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9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3" name="Freeform 91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91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9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8" name="Freeform 91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92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9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3" name="Freeform 92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92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9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8" name="Freeform 92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9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9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93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9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4" name="Freeform 93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93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9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9" name="Freeform 93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94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9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4" name="Freeform 94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94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9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9" name="Freeform 94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95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9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4" name="Freeform 95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95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9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9" name="Freeform 95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96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9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4" name="Freeform 96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96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9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9" name="Freeform 96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97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9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4" name="Freeform 97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97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9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9" name="Freeform 97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98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9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4" name="Freeform 98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9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9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9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9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9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9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9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9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9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9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99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8" name="Picture 2" descr="D:\GIÁO ÁN 1 2020-2021\HÌNH SOẠN GIÁO ÁN\Đọc nhạc\DO RE MI - Copy (3).jpg"/>
          <p:cNvPicPr/>
          <p:nvPr/>
        </p:nvPicPr>
        <p:blipFill>
          <a:blip r:embed="rId14"/>
          <a:srcRect b="36206"/>
          <a:stretch/>
        </p:blipFill>
        <p:spPr>
          <a:xfrm>
            <a:off x="2971800" y="1735200"/>
            <a:ext cx="2209680" cy="2303280"/>
          </a:xfrm>
          <a:prstGeom prst="rect">
            <a:avLst/>
          </a:prstGeom>
          <a:ln w="0">
            <a:noFill/>
          </a:ln>
        </p:spPr>
      </p:pic>
      <p:pic>
        <p:nvPicPr>
          <p:cNvPr id="1009" name="Picture 2" descr="D:\GIÁO ÁN 1 2020-2021\HÌNH SOẠN GIÁO ÁN\Đọc nhạc\DO RE MI - Copy (3).jpg"/>
          <p:cNvPicPr/>
          <p:nvPr/>
        </p:nvPicPr>
        <p:blipFill>
          <a:blip r:embed="rId14">
            <a:lum contrast="40000"/>
          </a:blip>
          <a:srcRect t="63823"/>
          <a:stretch/>
        </p:blipFill>
        <p:spPr>
          <a:xfrm>
            <a:off x="2971800" y="4191120"/>
            <a:ext cx="2046240" cy="121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3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4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4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4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43" name="Text Box 9"/>
          <p:cNvSpPr/>
          <p:nvPr/>
        </p:nvSpPr>
        <p:spPr>
          <a:xfrm>
            <a:off x="449280" y="104148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4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5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6781680" y="3443400"/>
            <a:ext cx="3776760" cy="2146320"/>
          </a:xfrm>
          <a:prstGeom prst="rect">
            <a:avLst/>
          </a:prstGeom>
          <a:ln w="0">
            <a:noFill/>
          </a:ln>
        </p:spPr>
      </p:pic>
      <p:sp>
        <p:nvSpPr>
          <p:cNvPr id="1146" name="Text Box 9"/>
          <p:cNvSpPr/>
          <p:nvPr/>
        </p:nvSpPr>
        <p:spPr>
          <a:xfrm>
            <a:off x="449280" y="226224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7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5"/>
          <a:stretch/>
        </p:blipFill>
        <p:spPr>
          <a:xfrm>
            <a:off x="479520" y="3463920"/>
            <a:ext cx="3782880" cy="2138400"/>
          </a:xfrm>
          <a:prstGeom prst="rect">
            <a:avLst/>
          </a:prstGeom>
          <a:ln w="0">
            <a:noFill/>
          </a:ln>
        </p:spPr>
      </p:pic>
      <p:sp>
        <p:nvSpPr>
          <p:cNvPr id="1148" name="Text Box 10"/>
          <p:cNvSpPr/>
          <p:nvPr/>
        </p:nvSpPr>
        <p:spPr>
          <a:xfrm>
            <a:off x="1525680" y="2841480"/>
            <a:ext cx="82785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7118</TotalTime>
  <Words>218</Words>
  <Application>Microsoft Office PowerPoint</Application>
  <PresentationFormat>Custom</PresentationFormat>
  <Paragraphs>61</Paragraphs>
  <Slides>22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</vt:lpstr>
      <vt:lpstr>DejaVu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623</cp:revision>
  <dcterms:created xsi:type="dcterms:W3CDTF">2010-04-30T20:19:48Z</dcterms:created>
  <dcterms:modified xsi:type="dcterms:W3CDTF">2024-04-04T02:44:30Z</dcterms:modified>
  <dc:language>en-US</dc:language>
</cp:coreProperties>
</file>