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50" r:id="rId4"/>
    <p:sldId id="354" r:id="rId5"/>
    <p:sldId id="352" r:id="rId6"/>
    <p:sldId id="365" r:id="rId7"/>
    <p:sldId id="367" r:id="rId8"/>
    <p:sldId id="370" r:id="rId9"/>
    <p:sldId id="371" r:id="rId10"/>
    <p:sldId id="372" r:id="rId11"/>
    <p:sldId id="373" r:id="rId12"/>
    <p:sldId id="374" r:id="rId13"/>
    <p:sldId id="290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2.jp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4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jpg"/><Relationship Id="rId4" Type="http://schemas.openxmlformats.org/officeDocument/2006/relationships/audio" Target="../media/media2.mp3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381" y="980729"/>
            <a:ext cx="6211238" cy="3240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37" y="204962"/>
            <a:ext cx="714820" cy="714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57" y="1124744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585" y="608011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  <a:spcAft>
                <a:spcPts val="0"/>
              </a:spcAft>
            </a:pPr>
            <a:endParaRPr lang="en-US" sz="11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Luyện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tập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phiên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tổ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cá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3" y="37054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nhất với 2 câu đầu</a:t>
            </a:r>
          </a:p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1385684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656" y="2918688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5395" y="2860057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410" y="2886357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3243" y="2886358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1427" y="2918688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3451" y="2881820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95" y="2881821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764" y="2918688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96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74315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" y="31"/>
            <a:ext cx="826192" cy="8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1052736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Nghe giai điệu và xem tranh hỏi câu giai điệu và tranh là của bài hát nào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4896544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"/>
            <a:ext cx="7668344" cy="20149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6" y="5679242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8560" y="203364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spcAft>
                <a:spcPts val="0"/>
              </a:spcAft>
              <a:tabLst>
                <a:tab pos="906145" algn="l"/>
              </a:tabLst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NHẠC CỤ DÙNG NHẠC CỤ GÕ THỂ HIỆN CÁC HÌNH TIẾT TẤU</a:t>
            </a:r>
            <a:endParaRPr lang="en-US" sz="240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942" y="1366658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lvl="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Ôn hát với các hình thức</a:t>
            </a: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851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theo nhịp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83" y="23306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hình tiết tấu 1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Chia HS thành 2 nhóm luân phiên 1 bên hát, 1 bên 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38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44" y="2017309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33" y="2018071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17310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4" y="1988839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68" y="2109793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3" y="2109794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6" y="3982610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9" y="4010004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05" y="3982610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8" y="4010007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66050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04" y="4011080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83" y="3982609"/>
            <a:ext cx="539497" cy="643129"/>
          </a:xfrm>
          <a:prstGeom prst="rect">
            <a:avLst/>
          </a:prstGeom>
        </p:spPr>
      </p:pic>
      <p:pic>
        <p:nvPicPr>
          <p:cNvPr id="3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71130" y="5702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3647" y="56903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84" y="4461476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3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</a:rPr>
              <a:t> hát và nhún chân nhịp nhàng theo nhịp điệu của bài hát, kết hợp một vài động tác phụ hoạ đơn giản.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976611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  <a:spcAft>
                <a:spcPts val="0"/>
              </a:spcAft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99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2</a:t>
            </a:r>
          </a:p>
        </p:txBody>
      </p:sp>
    </p:spTree>
    <p:extLst>
      <p:ext uri="{BB962C8B-B14F-4D97-AF65-F5344CB8AC3E}">
        <p14:creationId xmlns:p14="http://schemas.microsoft.com/office/powerpoint/2010/main" val="320376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dụng gõ trai-en-go vào bài Ngày hè vui theo tiết tấu 2 với các hình thức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40103" cy="3384376"/>
          </a:xfrm>
          <a:prstGeom prst="rect">
            <a:avLst/>
          </a:prstGeom>
        </p:spPr>
      </p:pic>
      <p:pic>
        <p:nvPicPr>
          <p:cNvPr id="1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52320" y="5506500"/>
            <a:ext cx="609600" cy="609600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1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253</Words>
  <Application>Microsoft Office PowerPoint</Application>
  <PresentationFormat>On-screen Show (4:3)</PresentationFormat>
  <Paragraphs>24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156</cp:revision>
  <dcterms:created xsi:type="dcterms:W3CDTF">2021-06-23T07:33:39Z</dcterms:created>
  <dcterms:modified xsi:type="dcterms:W3CDTF">2024-04-25T14:44:17Z</dcterms:modified>
</cp:coreProperties>
</file>