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gif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Vận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dụng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sáng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tạo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8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8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8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8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7181</TotalTime>
  <Words>88</Words>
  <Application>Microsoft Office PowerPoint</Application>
  <PresentationFormat>Custom</PresentationFormat>
  <Paragraphs>24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611</cp:revision>
  <dcterms:created xsi:type="dcterms:W3CDTF">2010-04-30T20:19:48Z</dcterms:created>
  <dcterms:modified xsi:type="dcterms:W3CDTF">2024-04-12T06:09:31Z</dcterms:modified>
  <dc:language>en-US</dc:language>
</cp:coreProperties>
</file>