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81" r:id="rId5"/>
    <p:sldId id="259" r:id="rId6"/>
    <p:sldId id="261" r:id="rId7"/>
    <p:sldId id="262" r:id="rId8"/>
    <p:sldId id="277" r:id="rId9"/>
    <p:sldId id="279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75" r:id="rId2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B9BFD38-5BC6-4317-A7BE-239EE59069D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274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AF441A7-5FA9-4E77-BD4B-531C5975F61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964FBA-CCB4-4C4B-9180-A8BCD67FF6D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F1E222-A33F-4D63-A3FF-5F5007C944D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gif"/><Relationship Id="rId7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7 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8" name="Rectangle 1"/>
          <p:cNvSpPr/>
          <p:nvPr/>
        </p:nvSpPr>
        <p:spPr>
          <a:xfrm>
            <a:off x="1442118" y="221472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F552FFB-D684-4B6E-AB1E-3B8864C34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" b="7000"/>
          <a:stretch/>
        </p:blipFill>
        <p:spPr>
          <a:xfrm>
            <a:off x="1178640" y="228600"/>
            <a:ext cx="8615520" cy="6172200"/>
          </a:xfrm>
          <a:prstGeom prst="rect">
            <a:avLst/>
          </a:prstGeom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807720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762000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75438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57912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594360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631512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476568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8839200" y="2286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176232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219072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475632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8582280" y="35863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47275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8577360" y="491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990960" y="6324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6514800" y="63418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57722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62006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182880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225756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571500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614376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191436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234312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45594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49530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" descr="D:\GIÁO ÁN 1 2020-2021\HÌNH SOẠN GIÁO ÁN\BỘ GÕ CƠ THỂ\Picture6 - Copy (2).png"/>
          <p:cNvPicPr/>
          <p:nvPr/>
        </p:nvPicPr>
        <p:blipFill>
          <a:blip r:embed="rId4"/>
          <a:stretch/>
        </p:blipFill>
        <p:spPr>
          <a:xfrm>
            <a:off x="7162800" y="6367440"/>
            <a:ext cx="475920" cy="4474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7591200" y="6367440"/>
            <a:ext cx="476280" cy="44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Text Box 10"/>
          <p:cNvSpPr/>
          <p:nvPr/>
        </p:nvSpPr>
        <p:spPr>
          <a:xfrm>
            <a:off x="15840" y="189000"/>
            <a:ext cx="6421320" cy="169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FF0000"/>
                </a:solidFill>
                <a:latin typeface="Times New Roman"/>
              </a:rPr>
              <a:t>TRÒ CHƠI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1713CB"/>
                </a:solidFill>
                <a:latin typeface="Times New Roman"/>
              </a:rPr>
              <a:t>PHÍM ĐÀN VUI NHỘN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557600" y="107172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 Box 10"/>
          <p:cNvSpPr/>
          <p:nvPr/>
        </p:nvSpPr>
        <p:spPr>
          <a:xfrm>
            <a:off x="843120" y="179064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5"/>
          <a:srcRect b="57302"/>
          <a:stretch/>
        </p:blipFill>
        <p:spPr>
          <a:xfrm>
            <a:off x="843120" y="1054080"/>
            <a:ext cx="9396360" cy="22305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5"/>
          <a:srcRect t="53535"/>
          <a:stretch/>
        </p:blipFill>
        <p:spPr>
          <a:xfrm>
            <a:off x="885960" y="3284640"/>
            <a:ext cx="9394560" cy="2252520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5991120" y="57240"/>
            <a:ext cx="4738680" cy="84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HÁT CÙNG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ĐÔ – RÊ – MI – PHA - SON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D86405-01E1-46E6-87FE-3986F07F66BA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ĐỌC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E7333-90A9-478F-AD23-E6386C7AF0CE}"/>
              </a:ext>
            </a:extLst>
          </p:cNvPr>
          <p:cNvSpPr/>
          <p:nvPr/>
        </p:nvSpPr>
        <p:spPr>
          <a:xfrm>
            <a:off x="19812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MẪU BÀI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D:\GIÁO ÁN 1 2020-2021\HÌNH SOẠN GIÁO ÁN\Đọc nhạc\HÁT CÙNG ĐRMFS\Picture1.jpg"/>
          <p:cNvPicPr/>
          <p:nvPr/>
        </p:nvPicPr>
        <p:blipFill>
          <a:blip r:embed="rId2">
            <a:biLevel thresh="50000"/>
          </a:blip>
          <a:stretch/>
        </p:blipFill>
        <p:spPr>
          <a:xfrm>
            <a:off x="0" y="1397160"/>
            <a:ext cx="10625040" cy="5460840"/>
          </a:xfrm>
          <a:prstGeom prst="rect">
            <a:avLst/>
          </a:prstGeom>
          <a:ln w="0">
            <a:noFill/>
          </a:ln>
        </p:spPr>
      </p:pic>
      <p:sp>
        <p:nvSpPr>
          <p:cNvPr id="332" name="Text Box 9"/>
          <p:cNvSpPr/>
          <p:nvPr/>
        </p:nvSpPr>
        <p:spPr>
          <a:xfrm>
            <a:off x="76200" y="89055"/>
            <a:ext cx="322272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1713CB"/>
                </a:solidFill>
                <a:latin typeface="Times New Roman"/>
              </a:rPr>
              <a:t>ĐỌC TÊN NỐT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Text Box 10"/>
          <p:cNvSpPr/>
          <p:nvPr/>
        </p:nvSpPr>
        <p:spPr>
          <a:xfrm>
            <a:off x="740520" y="850675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5"/>
          <a:srcRect b="65222"/>
          <a:stretch/>
        </p:blipFill>
        <p:spPr>
          <a:xfrm>
            <a:off x="522360" y="2593800"/>
            <a:ext cx="9932760" cy="226404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2822400" y="4400640"/>
            <a:ext cx="655164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92CE6A-5124-4805-8859-41E9B65DBFE4}"/>
              </a:ext>
            </a:extLst>
          </p:cNvPr>
          <p:cNvSpPr/>
          <p:nvPr/>
        </p:nvSpPr>
        <p:spPr>
          <a:xfrm>
            <a:off x="4686300" y="168048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5"/>
          <a:srcRect t="53535" b="10724"/>
          <a:stretch/>
        </p:blipFill>
        <p:spPr>
          <a:xfrm>
            <a:off x="485640" y="2230560"/>
            <a:ext cx="9969480" cy="241776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486160" y="4046400"/>
            <a:ext cx="6913440" cy="12034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C87E3-3A1A-4A61-A089-ACDC5046075D}"/>
              </a:ext>
            </a:extLst>
          </p:cNvPr>
          <p:cNvSpPr/>
          <p:nvPr/>
        </p:nvSpPr>
        <p:spPr>
          <a:xfrm>
            <a:off x="4686300" y="168048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73052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418140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47" name="Text Box 10"/>
          <p:cNvSpPr/>
          <p:nvPr/>
        </p:nvSpPr>
        <p:spPr>
          <a:xfrm>
            <a:off x="843120" y="81612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23E731-B136-4168-A1B4-729ABF9D07A7}"/>
              </a:ext>
            </a:extLst>
          </p:cNvPr>
          <p:cNvSpPr/>
          <p:nvPr/>
        </p:nvSpPr>
        <p:spPr>
          <a:xfrm>
            <a:off x="152400" y="170408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vi-VN" sz="2800" dirty="0">
                <a:solidFill>
                  <a:srgbClr val="FF0000"/>
                </a:solidFill>
              </a:rPr>
              <a:t> kết hợp vận động dậm chân và vỗ tay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0225"/>
            <a:ext cx="8729663" cy="49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2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GHÉP LỜI CA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Rectangle 22"/>
          <p:cNvSpPr/>
          <p:nvPr/>
        </p:nvSpPr>
        <p:spPr>
          <a:xfrm>
            <a:off x="1735200" y="314640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Là     la         lá,           này bạn       ơi!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33668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378792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7"/>
          <p:cNvSpPr/>
          <p:nvPr/>
        </p:nvSpPr>
        <p:spPr>
          <a:xfrm>
            <a:off x="1735200" y="558468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Lá     la         la,           vui   học    nhạc.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Text Box 10"/>
          <p:cNvSpPr/>
          <p:nvPr/>
        </p:nvSpPr>
        <p:spPr>
          <a:xfrm>
            <a:off x="990600" y="754887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C197C4-8C51-49C8-9D19-7E52F3F4AAE7}"/>
              </a:ext>
            </a:extLst>
          </p:cNvPr>
          <p:cNvSpPr/>
          <p:nvPr/>
        </p:nvSpPr>
        <p:spPr>
          <a:xfrm>
            <a:off x="9067800" y="160542"/>
            <a:ext cx="171942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9996480" cy="1096920"/>
            <a:chOff x="512640" y="165240"/>
            <a:chExt cx="999648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640880" y="1335622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70640" y="1554840"/>
                    <a:ext cx="172080" cy="92160"/>
                    <a:chOff x="9170640" y="1554840"/>
                    <a:chExt cx="172080" cy="9216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70640" y="1554840"/>
                      <a:ext cx="172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80000" y="1567440"/>
                      <a:ext cx="1533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11000" y="1554840"/>
                    <a:ext cx="185400" cy="92160"/>
                    <a:chOff x="8811000" y="1554840"/>
                    <a:chExt cx="185400" cy="9216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11000" y="1554840"/>
                      <a:ext cx="185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3600" y="15674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9960" y="1554840"/>
                    <a:ext cx="167400" cy="92160"/>
                    <a:chOff x="8499960" y="1554840"/>
                    <a:chExt cx="167400" cy="9216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9960" y="1554840"/>
                      <a:ext cx="167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8960" y="156744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91800" y="1554840"/>
                    <a:ext cx="186120" cy="92160"/>
                    <a:chOff x="8191800" y="1554840"/>
                    <a:chExt cx="186120" cy="9216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1800" y="1554840"/>
                      <a:ext cx="18612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4400" y="1567440"/>
                      <a:ext cx="160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60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55920" y="1554840"/>
                    <a:ext cx="172800" cy="92160"/>
                    <a:chOff x="7855920" y="1554840"/>
                    <a:chExt cx="172800" cy="9216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5920" y="1554840"/>
                      <a:ext cx="172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4920" y="156744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21120" y="1554840"/>
                    <a:ext cx="200160" cy="91800"/>
                    <a:chOff x="7521120" y="1554840"/>
                    <a:chExt cx="200160" cy="9180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21120" y="1554840"/>
                      <a:ext cx="200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4440" y="1567440"/>
                      <a:ext cx="172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237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200360" y="1554840"/>
                    <a:ext cx="159480" cy="91800"/>
                    <a:chOff x="7200360" y="1554840"/>
                    <a:chExt cx="159480" cy="9180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036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864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55120" y="1554840"/>
                    <a:ext cx="156240" cy="91800"/>
                    <a:chOff x="6855120" y="1554840"/>
                    <a:chExt cx="156240" cy="9180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5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5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54160" y="1554840"/>
                    <a:ext cx="189360" cy="91800"/>
                    <a:chOff x="6554160" y="1554840"/>
                    <a:chExt cx="189360" cy="9180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4160" y="1554840"/>
                      <a:ext cx="189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635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7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210360" y="1554840"/>
                    <a:ext cx="209160" cy="91800"/>
                    <a:chOff x="6210360" y="1554840"/>
                    <a:chExt cx="209160" cy="9180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10360" y="1554840"/>
                      <a:ext cx="209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23680" y="1567440"/>
                      <a:ext cx="1803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5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88520" y="1554840"/>
                    <a:ext cx="204120" cy="91800"/>
                    <a:chOff x="5888520" y="1554840"/>
                    <a:chExt cx="204120" cy="9180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8520" y="1554840"/>
                      <a:ext cx="204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860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11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608800" y="1553400"/>
                    <a:ext cx="208080" cy="92880"/>
                    <a:chOff x="5608800" y="1553400"/>
                    <a:chExt cx="208080" cy="9288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3400"/>
                      <a:ext cx="208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23200" y="1565640"/>
                      <a:ext cx="179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424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306760" y="1553400"/>
                    <a:ext cx="189000" cy="92880"/>
                    <a:chOff x="5306760" y="1553400"/>
                    <a:chExt cx="189000" cy="9288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6760" y="1553400"/>
                      <a:ext cx="1890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7200" y="1565640"/>
                      <a:ext cx="168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830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86720" y="1553400"/>
                    <a:ext cx="174960" cy="92880"/>
                    <a:chOff x="4986720" y="1553400"/>
                    <a:chExt cx="174960" cy="9288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67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860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53720" y="1553400"/>
                    <a:ext cx="182160" cy="92880"/>
                    <a:chOff x="4653720" y="1553400"/>
                    <a:chExt cx="182160" cy="9288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3720" y="1553400"/>
                      <a:ext cx="182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63440" y="1565640"/>
                      <a:ext cx="162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13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22520" y="1553400"/>
                    <a:ext cx="189720" cy="92880"/>
                    <a:chOff x="4322520" y="1553400"/>
                    <a:chExt cx="189720" cy="9288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2520" y="1553400"/>
                      <a:ext cx="1897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5120" y="1565640"/>
                      <a:ext cx="1638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8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10040" y="1553400"/>
                    <a:ext cx="169200" cy="92880"/>
                    <a:chOff x="4010040" y="1553400"/>
                    <a:chExt cx="169200" cy="9288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10040" y="1553400"/>
                      <a:ext cx="169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868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70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60120" y="1553400"/>
                    <a:ext cx="192240" cy="92880"/>
                    <a:chOff x="3660120" y="1553400"/>
                    <a:chExt cx="192240" cy="9288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60120" y="1553400"/>
                      <a:ext cx="192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7272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7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41160" y="1553400"/>
                    <a:ext cx="187200" cy="92880"/>
                    <a:chOff x="3341160" y="1553400"/>
                    <a:chExt cx="187200" cy="9288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1160" y="1553400"/>
                      <a:ext cx="187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50520" y="1565640"/>
                      <a:ext cx="166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7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30120" y="1553400"/>
                    <a:ext cx="171360" cy="92880"/>
                    <a:chOff x="3030120" y="1553400"/>
                    <a:chExt cx="171360" cy="9288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30120" y="1553400"/>
                      <a:ext cx="171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41280" y="1565640"/>
                      <a:ext cx="147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7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12240" y="1553400"/>
                    <a:ext cx="165240" cy="92880"/>
                    <a:chOff x="2712240" y="1553400"/>
                    <a:chExt cx="165240" cy="9288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2240" y="1553400"/>
                      <a:ext cx="165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2052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406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72040" y="1553400"/>
                    <a:ext cx="178560" cy="92880"/>
                    <a:chOff x="2372040" y="1553400"/>
                    <a:chExt cx="178560" cy="9288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2040" y="1553400"/>
                      <a:ext cx="178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8320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21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80" y="1564200"/>
            <a:ext cx="7609860" cy="389458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3262" y="-68580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434296"/>
            <a:ext cx="10144080" cy="4737904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-13855" y="-299104"/>
            <a:ext cx="10466400" cy="34780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1" spc="-1" dirty="0" smtClean="0">
              <a:latin typeface="Times New Roman"/>
              <a:ea typeface="Times New Roman"/>
            </a:endParaRPr>
          </a:p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Ôn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tập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Cây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gia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đình</a:t>
            </a:r>
            <a:endParaRPr lang="en-US" sz="3600" b="1" spc="-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1" strike="noStrike" spc="-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Đọc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nhạc</a:t>
            </a:r>
            <a:r>
              <a:rPr lang="en-US" sz="36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36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6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cùng</a:t>
            </a:r>
            <a:r>
              <a:rPr lang="en-US" sz="36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đô</a:t>
            </a:r>
            <a:r>
              <a:rPr lang="en-US" sz="36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– </a:t>
            </a:r>
            <a:r>
              <a:rPr lang="en-US" sz="36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rê</a:t>
            </a:r>
            <a:r>
              <a:rPr lang="en-US" sz="36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– mi – </a:t>
            </a:r>
            <a:r>
              <a:rPr lang="en-US" sz="36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pha</a:t>
            </a:r>
            <a:r>
              <a:rPr lang="en-US" sz="36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son</a:t>
            </a:r>
            <a:endParaRPr lang="en-US" sz="3600" b="0" strike="noStrike" spc="-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1057320" y="1143000"/>
            <a:ext cx="6029280" cy="1828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1" strike="noStrike" spc="-1" dirty="0" smtClean="0">
              <a:solidFill>
                <a:srgbClr val="FF0000"/>
              </a:solidFill>
              <a:latin typeface="Times New Roman"/>
            </a:endParaRPr>
          </a:p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45610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1"/>
          <p:cNvSpPr/>
          <p:nvPr/>
        </p:nvSpPr>
        <p:spPr>
          <a:xfrm>
            <a:off x="1037160" y="2286000"/>
            <a:ext cx="879984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THEO NHỊP ĐIỆU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5D21A-12A4-428A-9865-AA4152748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178640" y="22860"/>
            <a:ext cx="8615520" cy="6377940"/>
          </a:xfrm>
          <a:prstGeom prst="rect">
            <a:avLst/>
          </a:prstGeom>
        </p:spPr>
      </p:pic>
      <p:pic>
        <p:nvPicPr>
          <p:cNvPr id="223" name="Picture 6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821040" y="23018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6278400" y="23367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8077200" y="233676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04336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902040" y="3630600"/>
            <a:ext cx="471600" cy="4539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943600" y="3630600"/>
            <a:ext cx="473400" cy="4539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762000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11956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759120" y="50133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2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6041880" y="501336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3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754380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4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1192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5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2940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4765680" y="631512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7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5867400" y="631512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8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7300800" y="62690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9" name="CAY 870.wav"/>
          <p:cNvPicPr/>
          <p:nvPr/>
        </p:nvPicPr>
        <p:blipFill>
          <a:blip r:embed="rId7"/>
          <a:srcRect l="9016" t="8073" r="8839" b="10018"/>
          <a:stretch/>
        </p:blipFill>
        <p:spPr>
          <a:xfrm>
            <a:off x="3462300" y="90360"/>
            <a:ext cx="1065240" cy="1133640"/>
          </a:xfrm>
          <a:prstGeom prst="rect">
            <a:avLst/>
          </a:prstGeom>
          <a:ln w="0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A8B757-B988-44DB-B0C4-884C01FE749A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ÂY GIA ĐÌ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1794991" y="2286000"/>
            <a:ext cx="7284901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</a:pPr>
            <a:r>
              <a:rPr lang="en-US" sz="55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GÕ ĐỆM </a:t>
            </a:r>
            <a:r>
              <a:rPr lang="en-US" sz="55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3475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70961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092388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5"/>
          <a:srcRect r="2877" b="14286"/>
          <a:stretch/>
        </p:blipFill>
        <p:spPr>
          <a:xfrm>
            <a:off x="520874" y="1508760"/>
            <a:ext cx="5258937" cy="2385550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6"/>
          <a:srcRect t="7995" r="4545" b="15990"/>
          <a:stretch/>
        </p:blipFill>
        <p:spPr>
          <a:xfrm>
            <a:off x="539966" y="5220236"/>
            <a:ext cx="5239845" cy="967372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25980" y="685800"/>
            <a:ext cx="226314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vi-VN" b="1" spc="-1" dirty="0">
                <a:solidFill>
                  <a:prstClr val="black"/>
                </a:solidFill>
                <a:latin typeface="Times New Roman"/>
                <a:ea typeface="Times New Roman"/>
              </a:rPr>
              <a:t>CÂY GIA ĐÌNH</a:t>
            </a:r>
            <a:endParaRPr lang="en-US" spc="-1" dirty="0">
              <a:solidFill>
                <a:prstClr val="black"/>
              </a:solidFill>
              <a:latin typeface="Times New Roman"/>
            </a:endParaRPr>
          </a:p>
          <a:p>
            <a:pPr defTabSz="822960">
              <a:defRPr/>
            </a:pPr>
            <a:endParaRPr lang="en-US" sz="16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360420" y="1098619"/>
            <a:ext cx="2125980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22960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  <a:defRPr/>
            </a:pP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Nhạc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Quỳnh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Hợp</a:t>
            </a:r>
            <a:endParaRPr lang="en-US" sz="1260" spc="-1" dirty="0">
              <a:solidFill>
                <a:prstClr val="black"/>
              </a:solidFill>
              <a:latin typeface="Times New Roman"/>
            </a:endParaRPr>
          </a:p>
          <a:p>
            <a:pPr algn="r" defTabSz="822960">
              <a:tabLst>
                <a:tab pos="0" algn="l"/>
                <a:tab pos="914391" algn="l"/>
                <a:tab pos="1828782" algn="l"/>
                <a:tab pos="2743173" algn="l"/>
                <a:tab pos="3657563" algn="l"/>
                <a:tab pos="4571954" algn="l"/>
                <a:tab pos="5486345" algn="l"/>
                <a:tab pos="6400736" algn="l"/>
                <a:tab pos="7315127" algn="l"/>
                <a:tab pos="8229518" algn="l"/>
                <a:tab pos="9143908" algn="l"/>
                <a:tab pos="10058299" algn="l"/>
              </a:tabLst>
              <a:defRPr/>
            </a:pP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Lời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thơ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Nguyễn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6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Thị</a:t>
            </a:r>
            <a:r>
              <a:rPr lang="en-US" sz="126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Mai</a:t>
            </a:r>
            <a:endParaRPr lang="en-US" sz="1260" spc="-1" dirty="0">
              <a:solidFill>
                <a:prstClr val="black"/>
              </a:solidFill>
              <a:latin typeface="Times New Roman"/>
            </a:endParaRPr>
          </a:p>
          <a:p>
            <a:pPr defTabSz="822960">
              <a:defRPr/>
            </a:pPr>
            <a:endParaRPr lang="en-US" sz="162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7"/>
          <a:srcRect t="1857" r="28067"/>
          <a:stretch/>
        </p:blipFill>
        <p:spPr>
          <a:xfrm>
            <a:off x="5760720" y="342900"/>
            <a:ext cx="5212080" cy="6164437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8"/>
          <a:srcRect r="2784"/>
          <a:stretch/>
        </p:blipFill>
        <p:spPr>
          <a:xfrm>
            <a:off x="475903" y="4046221"/>
            <a:ext cx="5258937" cy="965543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8995" y="486407"/>
            <a:ext cx="515670" cy="490242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851660" y="2606040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2910611" y="4979657"/>
            <a:ext cx="389520" cy="2987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514723" y="5022851"/>
            <a:ext cx="389520" cy="298720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161085" y="3868676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217574" y="3877331"/>
            <a:ext cx="389520" cy="298720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028700" y="3891846"/>
            <a:ext cx="389520" cy="355089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358463" y="2616093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418220" y="6187608"/>
            <a:ext cx="389520" cy="318558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255686" y="4955027"/>
            <a:ext cx="389520" cy="313077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2536110" y="6187608"/>
            <a:ext cx="389520" cy="318558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90640" y="6154167"/>
            <a:ext cx="389520" cy="318558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670505" y="2615362"/>
            <a:ext cx="389520" cy="401428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2205373" y="3845507"/>
            <a:ext cx="389520" cy="355089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872138" y="4960267"/>
            <a:ext cx="389520" cy="361304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251300" y="3889387"/>
            <a:ext cx="389520" cy="357548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466080" y="6187608"/>
            <a:ext cx="389520" cy="30052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1110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7262</TotalTime>
  <Words>222</Words>
  <Application>Microsoft Office PowerPoint</Application>
  <PresentationFormat>Custom</PresentationFormat>
  <Paragraphs>51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Cambria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Đọc nhạc kết hợp vận động dậm chân và vỗ tay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625</cp:revision>
  <dcterms:created xsi:type="dcterms:W3CDTF">2010-04-30T20:19:48Z</dcterms:created>
  <dcterms:modified xsi:type="dcterms:W3CDTF">2024-03-28T15:15:41Z</dcterms:modified>
  <dc:language>en-US</dc:language>
</cp:coreProperties>
</file>