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881" r:id="rId2"/>
    <p:sldMasterId id="2147483893" r:id="rId3"/>
  </p:sldMasterIdLst>
  <p:notesMasterIdLst>
    <p:notesMasterId r:id="rId15"/>
  </p:notesMasterIdLst>
  <p:sldIdLst>
    <p:sldId id="658" r:id="rId4"/>
    <p:sldId id="656" r:id="rId5"/>
    <p:sldId id="635" r:id="rId6"/>
    <p:sldId id="636" r:id="rId7"/>
    <p:sldId id="640" r:id="rId8"/>
    <p:sldId id="657" r:id="rId9"/>
    <p:sldId id="641" r:id="rId10"/>
    <p:sldId id="647" r:id="rId11"/>
    <p:sldId id="648" r:id="rId12"/>
    <p:sldId id="646" r:id="rId13"/>
    <p:sldId id="61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B"/>
    <a:srgbClr val="353334"/>
    <a:srgbClr val="000066"/>
    <a:srgbClr val="A1D9DA"/>
    <a:srgbClr val="6600FF"/>
    <a:srgbClr val="FF0066"/>
    <a:srgbClr val="6600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5209" autoAdjust="0"/>
  </p:normalViewPr>
  <p:slideViewPr>
    <p:cSldViewPr snapToGrid="0">
      <p:cViewPr varScale="1">
        <p:scale>
          <a:sx n="73" d="100"/>
          <a:sy n="73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D5BE0-0F78-4251-8B26-C3637952B1C3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775DA-6A11-4CB7-97CA-4B1C87D9F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7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0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69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6D1E84-FFAA-4D35-9D19-AE164EBC164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08018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2C93-D738-4D30-8A28-48950D58B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55673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E2F414-267C-4308-904F-BAE5E05F3E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116106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73E0D-B416-435B-83AA-070D182313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646339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C2ADB-6FB3-4126-9D1E-6583792748C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811545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60107C-EEA3-49A9-BD94-89CDCC848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375751"/>
      </p:ext>
    </p:extLst>
  </p:cSld>
  <p:clrMapOvr>
    <a:masterClrMapping/>
  </p:clrMapOvr>
  <p:transition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BAD392-AEDB-43A7-B8C2-E8E7C81B4AE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46438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838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27356-D9E6-46E3-9B0B-3A86D74489A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150584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B8B2FA-51A6-4DB4-B0C5-A7B0909559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2286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4F2A2-70FE-43C1-9778-B47825B074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78070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E5BCB9-3795-41CE-B8B9-675605E77B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51462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251887-5753-457C-9598-7222B9C18E7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37601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9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40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18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2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9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522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8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2/20/2024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77D22B-BA01-42B0-A355-66B62724EE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31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5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2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28.png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openxmlformats.org/officeDocument/2006/relationships/image" Target="../media/image12.jp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4.png"/><Relationship Id="rId4" Type="http://schemas.openxmlformats.org/officeDocument/2006/relationships/audio" Target="../media/media2.mp3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8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7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3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2.png"/><Relationship Id="rId5" Type="http://schemas.openxmlformats.org/officeDocument/2006/relationships/image" Target="../media/image12.jp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1.wav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272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951" y="4479164"/>
            <a:ext cx="2012948" cy="23788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06772" y="1343786"/>
            <a:ext cx="742576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ác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nhóm/ cặp đôi sẽ thống nhất và gõ kết hợp theo các nhạc cụ tự chọn.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42" y="2034895"/>
            <a:ext cx="4964565" cy="14606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392" y="2133601"/>
            <a:ext cx="5193345" cy="13619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53954" y="381000"/>
            <a:ext cx="4137783" cy="98480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  ban nhạc lớp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1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639" y="3822853"/>
            <a:ext cx="2293704" cy="30351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7896" y="3663794"/>
            <a:ext cx="49245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latin typeface="+mj-lt"/>
              </a:rPr>
              <a:t>Cách bảo </a:t>
            </a:r>
            <a:r>
              <a:rPr lang="vi-VN" b="1" dirty="0" smtClean="0">
                <a:latin typeface="+mj-lt"/>
              </a:rPr>
              <a:t>quản: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sau khi sử dụng </a:t>
            </a:r>
            <a:r>
              <a:rPr lang="vi-VN" i="1" dirty="0" smtClean="0">
                <a:solidFill>
                  <a:srgbClr val="FF0000"/>
                </a:solidFill>
                <a:latin typeface="+mj-lt"/>
              </a:rPr>
              <a:t>xong,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vệ sinh đầu ống thổi và bàn phím bảo quản giữ gìn cẩn thận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0"/>
            <a:ext cx="9448799" cy="353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0091" y="0"/>
            <a:ext cx="3205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mẫu sau đó luyện tập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MAU AM 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7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6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9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58808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8086" y="0"/>
            <a:ext cx="560391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918" y="3638320"/>
            <a:ext cx="3877064" cy="3037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607" y="35174"/>
            <a:ext cx="424661" cy="359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94042" y="863127"/>
            <a:ext cx="6194600" cy="491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NHẠC CỤ: NHẠC CỤ GÕ, NHẠC CỤ GIA ĐIỆU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49160" cy="1030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94324" y="173031"/>
            <a:ext cx="139403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25</a:t>
            </a:r>
            <a:endParaRPr lang="en-US" sz="2400" b="1" dirty="0">
              <a:solidFill>
                <a:srgbClr val="00206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1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7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45894" y="136107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phá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" y="25808"/>
            <a:ext cx="2022352" cy="931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59" y="735906"/>
            <a:ext cx="8583841" cy="29467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4729" y="773845"/>
            <a:ext cx="3977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 gõ mẫu, luyện tập theo nhóm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0646" y="1635515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0646" y="2556087"/>
            <a:ext cx="95846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2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1 NHAC CU GO T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27516" y="1904468"/>
            <a:ext cx="609600" cy="609600"/>
          </a:xfrm>
          <a:prstGeom prst="rect">
            <a:avLst/>
          </a:prstGeom>
        </p:spPr>
      </p:pic>
      <p:pic>
        <p:nvPicPr>
          <p:cNvPr id="6" name="1 NHAC CU GO T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58238" y="3189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6" name="chuyen trag ngăn.wav"/>
          </p:stSnd>
        </p:sndAc>
      </p:transition>
    </mc:Choice>
    <mc:Fallback xmlns="">
      <p:transition spd="slow">
        <p:fade/>
        <p:sndAc>
          <p:stSnd>
            <p:snd r:embed="rId12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00" y="0"/>
            <a:ext cx="6858001" cy="4210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766" y="4718347"/>
            <a:ext cx="2731198" cy="2139653"/>
          </a:xfrm>
          <a:prstGeom prst="rect">
            <a:avLst/>
          </a:prstGeom>
        </p:spPr>
      </p:pic>
      <p:pic>
        <p:nvPicPr>
          <p:cNvPr id="2" name="Giai điệu Tình bạn tuổi thơ (Mi giáng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57401" y="733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54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5723"/>
            <a:ext cx="2027104" cy="43222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74" y="266700"/>
            <a:ext cx="5152221" cy="37489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25" y="1507564"/>
            <a:ext cx="2908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Luyên tập thổi lại nốt si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6700"/>
            <a:ext cx="3938374" cy="845545"/>
          </a:xfrm>
          <a:prstGeom prst="rect">
            <a:avLst/>
          </a:prstGeom>
        </p:spPr>
      </p:pic>
      <p:pic>
        <p:nvPicPr>
          <p:cNvPr id="7" name="RECODER NOT S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18679" y="392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84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10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79" y="0"/>
            <a:ext cx="8638479" cy="3789802"/>
          </a:xfrm>
          <a:prstGeom prst="rect">
            <a:avLst/>
          </a:prstGeom>
        </p:spPr>
      </p:pic>
      <p:pic>
        <p:nvPicPr>
          <p:cNvPr id="6" name="RECODER NOT LA 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64218" y="3991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8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807"/>
            <a:ext cx="1743795" cy="3718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6889" y="3244334"/>
            <a:ext cx="105321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i="1" dirty="0" smtClean="0">
                <a:solidFill>
                  <a:srgbClr val="FF0000"/>
                </a:solidFill>
                <a:latin typeface="+mj-lt"/>
              </a:rPr>
              <a:t> Cách </a:t>
            </a:r>
            <a:r>
              <a:rPr lang="vi-VN" i="1" dirty="0">
                <a:solidFill>
                  <a:srgbClr val="FF0000"/>
                </a:solidFill>
                <a:latin typeface="+mj-lt"/>
              </a:rPr>
              <a:t>bảo quản sau khi sử dụng xong vệ sinh đầu ống thổi vào toàn bộ thân sáo bảo quản và giữ gìn cẩn thận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" y="225711"/>
            <a:ext cx="12188382" cy="2148289"/>
          </a:xfrm>
          <a:prstGeom prst="rect">
            <a:avLst/>
          </a:prstGeom>
        </p:spPr>
      </p:pic>
      <p:pic>
        <p:nvPicPr>
          <p:cNvPr id="2" name="MAU AM RECODER SI L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199" y="2294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7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9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86369"/>
            <a:ext cx="2699133" cy="3571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01" y="232386"/>
            <a:ext cx="7040298" cy="36390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9640"/>
            <a:ext cx="477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lại 3 nốt Đồ, rê, mi trên kèn phím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KEN PHIM Đ R 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56203" y="2522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535" y="0"/>
            <a:ext cx="7219565" cy="3855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69" y="4142341"/>
            <a:ext cx="2052262" cy="271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6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10284</TotalTime>
  <Words>143</Words>
  <Application>Microsoft Office PowerPoint</Application>
  <PresentationFormat>Widescreen</PresentationFormat>
  <Paragraphs>16</Paragraphs>
  <Slides>11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#9Slide05 Dancing Script</vt:lpstr>
      <vt:lpstr>Arial</vt:lpstr>
      <vt:lpstr>Calibri</vt:lpstr>
      <vt:lpstr>Tahoma</vt:lpstr>
      <vt:lpstr>Times New Roman</vt:lpstr>
      <vt:lpstr>Wingdings</vt:lpstr>
      <vt:lpstr>2_Office Theme</vt:lpstr>
      <vt:lpstr>5_Office Theme</vt:lpstr>
      <vt:lpstr>Textured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Windows User</cp:lastModifiedBy>
  <cp:revision>1310</cp:revision>
  <dcterms:created xsi:type="dcterms:W3CDTF">2020-08-30T12:35:12Z</dcterms:created>
  <dcterms:modified xsi:type="dcterms:W3CDTF">2024-02-20T14:36:29Z</dcterms:modified>
</cp:coreProperties>
</file>