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295" r:id="rId3"/>
    <p:sldId id="296" r:id="rId4"/>
    <p:sldId id="300" r:id="rId5"/>
    <p:sldId id="301" r:id="rId6"/>
    <p:sldId id="302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124690"/>
            <a:ext cx="5706762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3127664"/>
            <a:ext cx="5706762" cy="3730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" y="3848075"/>
            <a:ext cx="4653965" cy="25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6159"/>
            <a:ext cx="5216235" cy="288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5642265" cy="3147308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02535" y="0"/>
            <a:ext cx="6473880" cy="6858000"/>
            <a:chOff x="924" y="96"/>
            <a:chExt cx="3924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96"/>
              <a:ext cx="3924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243" y="353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473"/>
            <a:ext cx="5259897" cy="429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63" y="0"/>
            <a:ext cx="65414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0562" cy="675409"/>
          </a:xfrm>
          <a:prstGeom prst="rect">
            <a:avLst/>
          </a:prstGeom>
        </p:spPr>
      </p:pic>
      <p:pic>
        <p:nvPicPr>
          <p:cNvPr id="3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40963" y="1224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" y="2583809"/>
            <a:ext cx="5378950" cy="4222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1018" cy="1065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8" y="-1"/>
            <a:ext cx="6260983" cy="6858001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7175" y="1360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26</Words>
  <Application>Microsoft Office PowerPoint</Application>
  <PresentationFormat>Widescreen</PresentationFormat>
  <Paragraphs>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Dancing Script</vt:lpstr>
      <vt:lpstr>.VnTime</vt:lpstr>
      <vt:lpstr>Arial</vt:lpstr>
      <vt:lpstr>Calibri</vt:lpstr>
      <vt:lpstr>Tahoma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81</cp:revision>
  <dcterms:created xsi:type="dcterms:W3CDTF">2022-04-04T07:27:39Z</dcterms:created>
  <dcterms:modified xsi:type="dcterms:W3CDTF">2024-03-14T11:18:46Z</dcterms:modified>
</cp:coreProperties>
</file>