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1" r:id="rId3"/>
    <p:sldId id="525" r:id="rId4"/>
    <p:sldId id="526" r:id="rId5"/>
    <p:sldId id="527" r:id="rId6"/>
    <p:sldId id="528" r:id="rId7"/>
    <p:sldId id="530" r:id="rId8"/>
    <p:sldId id="529" r:id="rId9"/>
    <p:sldId id="531" r:id="rId10"/>
    <p:sldId id="532" r:id="rId11"/>
    <p:sldId id="535" r:id="rId12"/>
    <p:sldId id="536" r:id="rId13"/>
    <p:sldId id="537" r:id="rId14"/>
    <p:sldId id="534" r:id="rId15"/>
    <p:sldId id="533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9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9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5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47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2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3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5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1045" y="452760"/>
            <a:ext cx="8335846" cy="1216241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đến tiết học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36260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762" y="362603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4" y="2358091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253316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48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(KTBC)</a:t>
            </a: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7016" y="327296"/>
            <a:ext cx="153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6993" y="964562"/>
            <a:ext cx="590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MẾN YÊU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3332491" y="1339410"/>
            <a:ext cx="7770582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tấu: Hòa tấu 2 nhạc cụ gõ đệm cho bài hát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89755" y="399495"/>
            <a:ext cx="760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3538" y="3905317"/>
            <a:ext cx="6915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thưc</a:t>
            </a:r>
            <a:endParaRPr lang="en-US" sz="36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070873"/>
            <a:ext cx="191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618" y="6045035"/>
            <a:ext cx="546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8106" y="201933"/>
            <a:ext cx="882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7824" y="4172003"/>
            <a:ext cx="6689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5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297</Words>
  <Application>Microsoft Office PowerPoint</Application>
  <PresentationFormat>Widescreen</PresentationFormat>
  <Paragraphs>45</Paragraphs>
  <Slides>14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581</cp:revision>
  <dcterms:created xsi:type="dcterms:W3CDTF">2020-08-30T12:35:12Z</dcterms:created>
  <dcterms:modified xsi:type="dcterms:W3CDTF">2024-03-14T11:00:25Z</dcterms:modified>
</cp:coreProperties>
</file>