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26"/>
  </p:notesMasterIdLst>
  <p:sldIdLst>
    <p:sldId id="275" r:id="rId4"/>
    <p:sldId id="276" r:id="rId5"/>
    <p:sldId id="294" r:id="rId6"/>
    <p:sldId id="277" r:id="rId7"/>
    <p:sldId id="299" r:id="rId8"/>
    <p:sldId id="303" r:id="rId9"/>
    <p:sldId id="300" r:id="rId10"/>
    <p:sldId id="301" r:id="rId11"/>
    <p:sldId id="302" r:id="rId12"/>
    <p:sldId id="261" r:id="rId13"/>
    <p:sldId id="281" r:id="rId14"/>
    <p:sldId id="282" r:id="rId15"/>
    <p:sldId id="283" r:id="rId16"/>
    <p:sldId id="284" r:id="rId17"/>
    <p:sldId id="285" r:id="rId18"/>
    <p:sldId id="286" r:id="rId19"/>
    <p:sldId id="304" r:id="rId20"/>
    <p:sldId id="288" r:id="rId21"/>
    <p:sldId id="305" r:id="rId22"/>
    <p:sldId id="289" r:id="rId23"/>
    <p:sldId id="292" r:id="rId24"/>
    <p:sldId id="29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82" autoAdjust="0"/>
    <p:restoredTop sz="94660"/>
  </p:normalViewPr>
  <p:slideViewPr>
    <p:cSldViewPr snapToGrid="0">
      <p:cViewPr varScale="1">
        <p:scale>
          <a:sx n="73" d="100"/>
          <a:sy n="73" d="100"/>
        </p:scale>
        <p:origin x="4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3083D-9FAF-4E13-A090-2B19B333B21F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D9EDC-1CD5-4FF2-A164-4829EDC4D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6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754638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07532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03336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218003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704763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gif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image" Target="../media/image4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6.png"/><Relationship Id="rId11" Type="http://schemas.openxmlformats.org/officeDocument/2006/relationships/image" Target="../media/image44.png"/><Relationship Id="rId5" Type="http://schemas.openxmlformats.org/officeDocument/2006/relationships/image" Target="../media/image22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21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6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6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0.png"/><Relationship Id="rId5" Type="http://schemas.openxmlformats.org/officeDocument/2006/relationships/image" Target="../media/image59.gif"/><Relationship Id="rId4" Type="http://schemas.openxmlformats.org/officeDocument/2006/relationships/image" Target="../media/image5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2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image" Target="../media/image11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21" y="0"/>
            <a:ext cx="4182875" cy="128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04" y="1285855"/>
            <a:ext cx="11786276" cy="440810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472500" y="639524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 Giới thiệu, 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đọc 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mẫu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44105" y="-36758"/>
            <a:ext cx="62878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TÌM HIỂU HÌNH THÀNH KIẾN THỨC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877927" y="4106032"/>
            <a:ext cx="8669749" cy="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1877927" y="4205439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970156" y="5775987"/>
            <a:ext cx="9656956" cy="35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970156" y="5917370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429122" y="6169996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 ? Hình nốt nhạc, tên nốt nhạc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-46123" y="12439"/>
            <a:ext cx="548687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ĐỌC NHẠC BÀI SỐ 3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7927" y="1148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7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6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8" grpId="0" animBg="1"/>
      <p:bldP spid="20" grpId="0" animBg="1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05954" y="512328"/>
            <a:ext cx="3331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  <a:latin typeface="Times New Roman"/>
                <a:ea typeface="Calibri"/>
              </a:rPr>
              <a:t>Luyện cao độ và thế tay tay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609"/>
            <a:ext cx="2926080" cy="2172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67" y="1782190"/>
            <a:ext cx="10655427" cy="2104009"/>
          </a:xfrm>
          <a:prstGeom prst="rect">
            <a:avLst/>
          </a:prstGeom>
        </p:spPr>
      </p:pic>
      <p:pic>
        <p:nvPicPr>
          <p:cNvPr id="10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95980" y="45970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0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62432" y="93678"/>
            <a:ext cx="2100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  <a:latin typeface="Times New Roman"/>
                <a:ea typeface="Calibri"/>
              </a:rPr>
              <a:t>Luyện tiết tấu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609"/>
            <a:ext cx="2926080" cy="2172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78" y="1971874"/>
            <a:ext cx="10634918" cy="2074346"/>
          </a:xfrm>
          <a:prstGeom prst="rect">
            <a:avLst/>
          </a:prstGeom>
        </p:spPr>
      </p:pic>
      <p:pic>
        <p:nvPicPr>
          <p:cNvPr id="7" name="LUYEN 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89537" y="4819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7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52" y="1356266"/>
            <a:ext cx="10524671" cy="39362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286605" y="178862"/>
            <a:ext cx="3953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ọc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nốt nhạc từng câu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802780" y="3925628"/>
            <a:ext cx="7976840" cy="115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1420803" y="3792449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364971" y="5191656"/>
            <a:ext cx="8537312" cy="15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1016447" y="5104270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402" y="5333787"/>
            <a:ext cx="2063931" cy="153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0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609"/>
            <a:ext cx="2926080" cy="2172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31" y="2100986"/>
            <a:ext cx="10595952" cy="130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609"/>
            <a:ext cx="2926080" cy="21723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56" y="2049434"/>
            <a:ext cx="10594576" cy="125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7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34254" y="479077"/>
            <a:ext cx="7338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các hình thức: Lớp, cá nhân, tổ, nhóm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59098" y="39142"/>
            <a:ext cx="6089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Arial"/>
              </a:rPr>
              <a:t>HOẠT ĐỘNG THỰC HÀNH LUYỆN TẬP </a:t>
            </a:r>
            <a:endParaRPr lang="en-US" sz="1600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73535"/>
            <a:ext cx="2403566" cy="17844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93" y="1279226"/>
            <a:ext cx="10348205" cy="340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54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04541" y="249958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5" y="1276842"/>
            <a:ext cx="9913434" cy="4410280"/>
          </a:xfrm>
          <a:prstGeom prst="rect">
            <a:avLst/>
          </a:prstGeom>
        </p:spPr>
      </p:pic>
      <p:pic>
        <p:nvPicPr>
          <p:cNvPr id="36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34287" y="5754957"/>
            <a:ext cx="609600" cy="6096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323" y="5403959"/>
            <a:ext cx="536449" cy="25450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932" y="5403960"/>
            <a:ext cx="536449" cy="25450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323" y="3986180"/>
            <a:ext cx="536449" cy="25450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157" y="3999864"/>
            <a:ext cx="536449" cy="2545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595" y="3933848"/>
            <a:ext cx="536449" cy="25450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325" y="5332000"/>
            <a:ext cx="504445" cy="42672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889" y="5296200"/>
            <a:ext cx="504445" cy="42672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74" y="3900073"/>
            <a:ext cx="504445" cy="42672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19" y="5332000"/>
            <a:ext cx="504445" cy="42672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245" y="3913261"/>
            <a:ext cx="579027" cy="37156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265" y="3941334"/>
            <a:ext cx="579027" cy="37156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293" y="5312130"/>
            <a:ext cx="579027" cy="37156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845" y="5312130"/>
            <a:ext cx="579027" cy="37156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815" y="5323776"/>
            <a:ext cx="579027" cy="37156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503" y="3958401"/>
            <a:ext cx="504445" cy="42672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765" y="4068943"/>
            <a:ext cx="489205" cy="29413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92" y="3958401"/>
            <a:ext cx="489205" cy="29413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034" y="5397607"/>
            <a:ext cx="536449" cy="25450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407" y="3823357"/>
            <a:ext cx="454153" cy="47548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502" y="3999864"/>
            <a:ext cx="472441" cy="3825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323" y="5421701"/>
            <a:ext cx="568202" cy="33325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23" y="5342341"/>
            <a:ext cx="549505" cy="40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85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5" y="1276842"/>
            <a:ext cx="9913434" cy="441028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754352" y="105520"/>
            <a:ext cx="5776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</a:rPr>
              <a:t>vỗ tay hoặc gõ đêm theo phách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785" y="3932363"/>
            <a:ext cx="346726" cy="3467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90" y="3928415"/>
            <a:ext cx="346726" cy="34672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49" y="3962445"/>
            <a:ext cx="346726" cy="34672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776" y="3946624"/>
            <a:ext cx="346726" cy="3467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103" y="3948882"/>
            <a:ext cx="346726" cy="34672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533" y="3947667"/>
            <a:ext cx="346726" cy="34672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355" y="3928415"/>
            <a:ext cx="346726" cy="34672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994" y="5373413"/>
            <a:ext cx="346726" cy="34672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599" y="5273587"/>
            <a:ext cx="346726" cy="34672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4" y="5233503"/>
            <a:ext cx="346726" cy="34672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720" y="3918479"/>
            <a:ext cx="346726" cy="34672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096" y="5282209"/>
            <a:ext cx="346726" cy="34672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525" y="5252226"/>
            <a:ext cx="346726" cy="34672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040" y="5271073"/>
            <a:ext cx="346726" cy="34672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170" y="5291322"/>
            <a:ext cx="346726" cy="34672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553" y="5351111"/>
            <a:ext cx="346726" cy="346726"/>
          </a:xfrm>
          <a:prstGeom prst="rect">
            <a:avLst/>
          </a:prstGeom>
        </p:spPr>
      </p:pic>
      <p:pic>
        <p:nvPicPr>
          <p:cNvPr id="44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04651" y="5697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68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5" y="1276842"/>
            <a:ext cx="9913434" cy="441028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109149" y="132046"/>
            <a:ext cx="35126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</a:rPr>
              <a:t>và gõ đêm theo nhịp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44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04651" y="5697837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195" y="4016297"/>
            <a:ext cx="455341" cy="45534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902" y="5519720"/>
            <a:ext cx="455341" cy="45534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204" y="4096213"/>
            <a:ext cx="455341" cy="45534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859" y="4016297"/>
            <a:ext cx="455341" cy="45534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245" y="4096213"/>
            <a:ext cx="455341" cy="45534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804" y="5493862"/>
            <a:ext cx="455341" cy="45534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251" y="5517014"/>
            <a:ext cx="455341" cy="45534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012" y="5493862"/>
            <a:ext cx="455341" cy="45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27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37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3282" y="10552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</a:rPr>
              <a:t>theo nhóm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1350917"/>
            <a:ext cx="10615961" cy="38120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20" y="-172798"/>
            <a:ext cx="2643548" cy="2333566"/>
          </a:xfrm>
          <a:prstGeom prst="rect">
            <a:avLst/>
          </a:prstGeom>
        </p:spPr>
      </p:pic>
      <p:pic>
        <p:nvPicPr>
          <p:cNvPr id="12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7" y="-170738"/>
            <a:ext cx="2827026" cy="208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09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631" y="1748826"/>
            <a:ext cx="4292110" cy="1139589"/>
          </a:xfrm>
          <a:prstGeom prst="rect">
            <a:avLst/>
          </a:prstGeom>
        </p:spPr>
      </p:pic>
      <p:pic>
        <p:nvPicPr>
          <p:cNvPr id="9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94741" y="5778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34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5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29311" y="181930"/>
            <a:ext cx="38635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82347" y="1084931"/>
            <a:ext cx="3310522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</a:t>
            </a:r>
            <a:r>
              <a:rPr lang="en-US" sz="2400" b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 ca và gõ nối tiếp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C:\Users\ADMIN\Desktop\--89-89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76" y="1625450"/>
            <a:ext cx="8376400" cy="4234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609"/>
            <a:ext cx="2926080" cy="217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77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48254" y="1996242"/>
            <a:ext cx="3912930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 BÀI SỐ </a:t>
            </a:r>
            <a:r>
              <a:rPr lang="en-US" sz="2800" b="1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16550" y="0"/>
            <a:ext cx="1782859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 smtClean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173" y="-44526"/>
            <a:ext cx="2033020" cy="8092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33725" y="1163423"/>
            <a:ext cx="6740391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</a:t>
            </a:r>
            <a:r>
              <a:rPr lang="en-US" sz="2800" b="1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ĐÓN XUÂN VỀ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21" y="0"/>
            <a:ext cx="4182875" cy="12816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824" y="3649628"/>
            <a:ext cx="2889724" cy="255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8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61"/>
            <a:ext cx="6344381" cy="69450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380" y="3412274"/>
            <a:ext cx="5847619" cy="3523786"/>
          </a:xfrm>
          <a:prstGeom prst="rect">
            <a:avLst/>
          </a:prstGeom>
        </p:spPr>
      </p:pic>
      <p:pic>
        <p:nvPicPr>
          <p:cNvPr id="5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89268" y="1925141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85012" y="981885"/>
            <a:ext cx="23663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Ôn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các hình thức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10506" y="553491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65485" y="89412"/>
            <a:ext cx="4682692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en-US" b="1" dirty="0" smtClean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</a:t>
            </a:r>
            <a:r>
              <a:rPr lang="en-US" b="1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TẬP BÀI HÁT  ĐÓN XUÂN VỀ</a:t>
            </a:r>
            <a:endParaRPr lang="en-US" dirty="0"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563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49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61"/>
            <a:ext cx="6344381" cy="69450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380" y="3412274"/>
            <a:ext cx="5847619" cy="3523786"/>
          </a:xfrm>
          <a:prstGeom prst="rect">
            <a:avLst/>
          </a:prstGeom>
        </p:spPr>
      </p:pic>
      <p:pic>
        <p:nvPicPr>
          <p:cNvPr id="5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89268" y="1925141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206449" y="303671"/>
            <a:ext cx="4724399" cy="1621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nhóm hát nối tiếp: 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1</a:t>
            </a:r>
            <a:r>
              <a:rPr lang="vi-VN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Xuân sang khắp trên bản làng.</a:t>
            </a:r>
            <a:br>
              <a:rPr lang="en-US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2</a:t>
            </a:r>
            <a:r>
              <a:rPr lang="vi-VN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Xuân vui múa ca nhịp nhàng.</a:t>
            </a:r>
            <a:br>
              <a:rPr lang="en-US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1</a:t>
            </a:r>
            <a:r>
              <a:rPr lang="vi-VN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 hát vang mừng xuân mới sang.</a:t>
            </a:r>
            <a:br>
              <a:rPr lang="en-US" i="1" dirty="0">
                <a:solidFill>
                  <a:srgbClr val="00AF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2</a:t>
            </a:r>
            <a:r>
              <a:rPr lang="vi-VN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 hát vang mừng xuân mới sang…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41176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5485" cy="2241395"/>
          </a:xfrm>
          <a:prstGeom prst="rect">
            <a:avLst/>
          </a:prstGeom>
        </p:spPr>
      </p:pic>
      <p:pic>
        <p:nvPicPr>
          <p:cNvPr id="11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10805" y="26743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14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30259" y="1035117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0721" y="78059"/>
            <a:ext cx="4215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vận động phụ họa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00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4785" y="146824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6" y="1124286"/>
            <a:ext cx="12088801" cy="16077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0721" y="78059"/>
            <a:ext cx="4215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vận động cơ thể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548" y="2817740"/>
            <a:ext cx="500667" cy="4159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514" y="2749962"/>
            <a:ext cx="774917" cy="5515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787" y="2817739"/>
            <a:ext cx="500667" cy="4159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923" y="2759607"/>
            <a:ext cx="500667" cy="415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415" y="2759607"/>
            <a:ext cx="500667" cy="4159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468" y="2682184"/>
            <a:ext cx="774917" cy="55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4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217</Words>
  <Application>Microsoft Office PowerPoint</Application>
  <PresentationFormat>Widescreen</PresentationFormat>
  <Paragraphs>36</Paragraphs>
  <Slides>22</Slides>
  <Notes>5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#9Slide05 Dancing Script</vt:lpstr>
      <vt:lpstr>Arial</vt:lpstr>
      <vt:lpstr>Calibri</vt:lpstr>
      <vt:lpstr>Times New Roman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49</cp:revision>
  <dcterms:created xsi:type="dcterms:W3CDTF">2022-04-04T02:41:08Z</dcterms:created>
  <dcterms:modified xsi:type="dcterms:W3CDTF">2024-01-28T02:18:24Z</dcterms:modified>
</cp:coreProperties>
</file>