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7" r:id="rId1"/>
    <p:sldMasterId id="2147483879" r:id="rId2"/>
    <p:sldMasterId id="2147483881" r:id="rId3"/>
  </p:sldMasterIdLst>
  <p:notesMasterIdLst>
    <p:notesMasterId r:id="rId17"/>
  </p:notesMasterIdLst>
  <p:sldIdLst>
    <p:sldId id="617" r:id="rId4"/>
    <p:sldId id="611" r:id="rId5"/>
    <p:sldId id="614" r:id="rId6"/>
    <p:sldId id="615" r:id="rId7"/>
    <p:sldId id="616" r:id="rId8"/>
    <p:sldId id="618" r:id="rId9"/>
    <p:sldId id="619" r:id="rId10"/>
    <p:sldId id="620" r:id="rId11"/>
    <p:sldId id="621" r:id="rId12"/>
    <p:sldId id="622" r:id="rId13"/>
    <p:sldId id="623" r:id="rId14"/>
    <p:sldId id="624" r:id="rId15"/>
    <p:sldId id="613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  <a:srgbClr val="A1D9DA"/>
    <a:srgbClr val="6600FF"/>
    <a:srgbClr val="FF0066"/>
    <a:srgbClr val="660033"/>
    <a:srgbClr val="8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24" autoAdjust="0"/>
    <p:restoredTop sz="95209" autoAdjust="0"/>
  </p:normalViewPr>
  <p:slideViewPr>
    <p:cSldViewPr snapToGrid="0">
      <p:cViewPr varScale="1">
        <p:scale>
          <a:sx n="73" d="100"/>
          <a:sy n="73" d="100"/>
        </p:scale>
        <p:origin x="456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0D5BE0-0F78-4251-8B26-C3637952B1C3}" type="datetimeFigureOut">
              <a:rPr lang="en-US" smtClean="0"/>
              <a:t>2/24/2024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E775DA-6A11-4CB7-97CA-4B1C87D9F6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9184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CEAD27-88DA-4343-A648-C591357880F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F3D6C8-A4C4-423F-842F-F4F963F699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44637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CEAD27-88DA-4343-A648-C591357880F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F3D6C8-A4C4-423F-842F-F4F963F699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1512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CEAD27-88DA-4343-A648-C591357880F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F3D6C8-A4C4-423F-842F-F4F963F699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29207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42786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676400"/>
            <a:ext cx="10363200" cy="1828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24371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6D1E84-FFAA-4D35-9D19-AE164EBC164E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1705326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E22C93-D738-4D30-8A28-48950D58B8C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6410201"/>
      </p:ext>
    </p:extLst>
  </p:cSld>
  <p:clrMapOvr>
    <a:masterClrMapping/>
  </p:clrMapOvr>
  <p:transition>
    <p:wedg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E2F414-267C-4308-904F-BAE5E05F3EAC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6471877"/>
      </p:ext>
    </p:extLst>
  </p:cSld>
  <p:clrMapOvr>
    <a:masterClrMapping/>
  </p:clrMapOvr>
  <p:transition>
    <p:wedg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81200"/>
            <a:ext cx="53848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3848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673E0D-B416-435B-83AA-070D1823138F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1114284"/>
      </p:ext>
    </p:extLst>
  </p:cSld>
  <p:clrMapOvr>
    <a:masterClrMapping/>
  </p:clrMapOvr>
  <p:transition>
    <p:wedg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4C2ADB-6FB3-4126-9D1E-6583792748C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7966550"/>
      </p:ext>
    </p:extLst>
  </p:cSld>
  <p:clrMapOvr>
    <a:masterClrMapping/>
  </p:clrMapOvr>
  <p:transition>
    <p:wedg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60107C-EEA3-49A9-BD94-89CDCC84805E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7744315"/>
      </p:ext>
    </p:extLst>
  </p:cSld>
  <p:clrMapOvr>
    <a:masterClrMapping/>
  </p:clrMapOvr>
  <p:transition>
    <p:wedg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BAD392-AEDB-43A7-B8C2-E8E7C81B4AE9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1624850"/>
      </p:ext>
    </p:extLst>
  </p:cSld>
  <p:clrMapOvr>
    <a:masterClrMapping/>
  </p:clrMapOvr>
  <p:transition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CEAD27-88DA-4343-A648-C591357880F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F3D6C8-A4C4-423F-842F-F4F963F699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43393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527356-D9E6-46E3-9B0B-3A86D74489A6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3375201"/>
      </p:ext>
    </p:extLst>
  </p:cSld>
  <p:clrMapOvr>
    <a:masterClrMapping/>
  </p:clrMapOvr>
  <p:transition>
    <p:wedg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B8B2FA-51A6-4DB4-B0C5-A7B09095594C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7592971"/>
      </p:ext>
    </p:extLst>
  </p:cSld>
  <p:clrMapOvr>
    <a:masterClrMapping/>
  </p:clrMapOvr>
  <p:transition>
    <p:wedg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34F2A2-70FE-43C1-9778-B47825B074C3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4530156"/>
      </p:ext>
    </p:extLst>
  </p:cSld>
  <p:clrMapOvr>
    <a:masterClrMapping/>
  </p:clrMapOvr>
  <p:transition>
    <p:wedg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381000"/>
            <a:ext cx="2743200" cy="5715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381000"/>
            <a:ext cx="8026400" cy="5715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E5BCB9-3795-41CE-B8B9-675605E77B6E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7183618"/>
      </p:ext>
    </p:extLst>
  </p:cSld>
  <p:clrMapOvr>
    <a:masterClrMapping/>
  </p:clrMapOvr>
  <p:transition>
    <p:wedg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381000"/>
            <a:ext cx="109728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251887-5753-457C-9598-7222B9C18E79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2754760"/>
      </p:ext>
    </p:extLst>
  </p:cSld>
  <p:clrMapOvr>
    <a:masterClrMapping/>
  </p:clrMapOvr>
  <p:transition>
    <p:wedg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CEAD27-88DA-4343-A648-C591357880F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F3D6C8-A4C4-423F-842F-F4F963F699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59671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CEAD27-88DA-4343-A648-C591357880F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F3D6C8-A4C4-423F-842F-F4F963F699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95896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CEAD27-88DA-4343-A648-C591357880F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F3D6C8-A4C4-423F-842F-F4F963F699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45295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CEAD27-88DA-4343-A648-C591357880F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F3D6C8-A4C4-423F-842F-F4F963F699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15181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CEAD27-88DA-4343-A648-C591357880F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F3D6C8-A4C4-423F-842F-F4F963F699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85665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CEAD27-88DA-4343-A648-C591357880F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F3D6C8-A4C4-423F-842F-F4F963F699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58452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CEAD27-88DA-4343-A648-C591357880F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F3D6C8-A4C4-423F-842F-F4F963F699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18786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CEAD27-88DA-4343-A648-C591357880F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F3D6C8-A4C4-423F-842F-F4F963F699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5444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8" r:id="rId1"/>
    <p:sldLayoutId id="2147483869" r:id="rId2"/>
    <p:sldLayoutId id="2147483870" r:id="rId3"/>
    <p:sldLayoutId id="2147483871" r:id="rId4"/>
    <p:sldLayoutId id="2147483872" r:id="rId5"/>
    <p:sldLayoutId id="2147483873" r:id="rId6"/>
    <p:sldLayoutId id="2147483874" r:id="rId7"/>
    <p:sldLayoutId id="2147483875" r:id="rId8"/>
    <p:sldLayoutId id="2147483876" r:id="rId9"/>
    <p:sldLayoutId id="2147483877" r:id="rId10"/>
    <p:sldLayoutId id="214748387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305227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80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381000"/>
            <a:ext cx="109728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426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981200"/>
            <a:ext cx="109728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426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26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26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D77D22B-BA01-42B0-A355-66B62724EE0E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093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2" r:id="rId1"/>
    <p:sldLayoutId id="2147483883" r:id="rId2"/>
    <p:sldLayoutId id="2147483884" r:id="rId3"/>
    <p:sldLayoutId id="2147483885" r:id="rId4"/>
    <p:sldLayoutId id="2147483886" r:id="rId5"/>
    <p:sldLayoutId id="2147483887" r:id="rId6"/>
    <p:sldLayoutId id="2147483888" r:id="rId7"/>
    <p:sldLayoutId id="2147483889" r:id="rId8"/>
    <p:sldLayoutId id="2147483890" r:id="rId9"/>
    <p:sldLayoutId id="2147483891" r:id="rId10"/>
    <p:sldLayoutId id="2147483892" r:id="rId11"/>
    <p:sldLayoutId id="2147483893" r:id="rId12"/>
  </p:sldLayoutIdLst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2426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24269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2690" grpId="0"/>
      <p:bldP spid="242691" grpId="0" build="p">
        <p:tmplLst>
          <p:tmpl lvl="1">
            <p:tnLst>
              <p:par>
                <p:cTn presetID="53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8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4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1.wav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5.gif"/><Relationship Id="rId5" Type="http://schemas.openxmlformats.org/officeDocument/2006/relationships/image" Target="../media/image24.png"/><Relationship Id="rId10" Type="http://schemas.openxmlformats.org/officeDocument/2006/relationships/audio" Target="../media/audio1.wav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6.png"/><Relationship Id="rId5" Type="http://schemas.openxmlformats.org/officeDocument/2006/relationships/image" Target="../media/image24.png"/><Relationship Id="rId10" Type="http://schemas.openxmlformats.org/officeDocument/2006/relationships/audio" Target="../media/audio1.wav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7.png"/><Relationship Id="rId5" Type="http://schemas.openxmlformats.org/officeDocument/2006/relationships/image" Target="../media/image24.png"/><Relationship Id="rId10" Type="http://schemas.openxmlformats.org/officeDocument/2006/relationships/audio" Target="../media/audio1.wav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0.png"/><Relationship Id="rId4" Type="http://schemas.openxmlformats.org/officeDocument/2006/relationships/image" Target="../media/image29.gif"/><Relationship Id="rId9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10" Type="http://schemas.openxmlformats.org/officeDocument/2006/relationships/audio" Target="../media/audio1.wav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8.png"/><Relationship Id="rId5" Type="http://schemas.openxmlformats.org/officeDocument/2006/relationships/image" Target="../media/image4.jpg"/><Relationship Id="rId4" Type="http://schemas.openxmlformats.org/officeDocument/2006/relationships/audio" Target="../media/audio1.wav"/><Relationship Id="rId9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16.jpeg"/><Relationship Id="rId10" Type="http://schemas.openxmlformats.org/officeDocument/2006/relationships/audio" Target="../media/audio1.wav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Relationship Id="rId9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90306"/>
            <a:ext cx="4137783" cy="463692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Mở</a:t>
            </a:r>
            <a:r>
              <a:rPr kumimoji="0" lang="en-US" sz="2400" b="1" i="0" u="none" strike="noStrike" kern="1200" cap="none" spc="0" normalizeH="0" noProof="0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đầu</a:t>
            </a:r>
            <a:endParaRPr kumimoji="0" lang="en-US" sz="2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672264" y="348557"/>
            <a:ext cx="6493041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Nghe </a:t>
            </a:r>
            <a:r>
              <a:rPr lang="en-US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bài </a:t>
            </a:r>
            <a:r>
              <a:rPr lang="en-US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hát sau và cho biết đây là bài hát nào? Tác giả là ai?</a:t>
            </a:r>
            <a:endParaRPr lang="vi-VN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05328" y="2986955"/>
            <a:ext cx="5281862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Thiếu nhi thế giới liên hoan - Nhạc sĩ Lưu Hữu Phước</a:t>
            </a:r>
            <a:endParaRPr lang="vi-VN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NGHE MAU TN THE GIOI L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37783" y="14030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2329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7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113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2721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951" y="4479164"/>
            <a:ext cx="2012948" cy="23788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7932" y="836220"/>
            <a:ext cx="5044069" cy="602178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9058952" y="45555"/>
            <a:ext cx="290175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Ôn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Hát vỗ tay theo tiết tấu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42224" y="2207820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Tình bạn tuổi thơ đẹp lắm</a:t>
            </a: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Quấn quýt bên nhau thật vui</a:t>
            </a: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kumimoji="0" lang="vi-VN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Hồn </a:t>
            </a: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nhiên như gió như mây</a:t>
            </a: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Tươi đẹp như bướm như hoa</a:t>
            </a: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110" y="2653990"/>
            <a:ext cx="270191" cy="2701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710" y="2671294"/>
            <a:ext cx="270191" cy="27019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2682" y="2671294"/>
            <a:ext cx="270191" cy="27019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2797" y="2653988"/>
            <a:ext cx="270191" cy="27019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0904" y="2653989"/>
            <a:ext cx="270191" cy="27019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310" y="2653990"/>
            <a:ext cx="270191" cy="27019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8983" y="2653987"/>
            <a:ext cx="270191" cy="27019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136" y="2668076"/>
            <a:ext cx="270191" cy="27019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5990" y="2668076"/>
            <a:ext cx="270191" cy="27019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734" y="2668077"/>
            <a:ext cx="270191" cy="27019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493" y="2676293"/>
            <a:ext cx="270191" cy="27019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658" y="2653986"/>
            <a:ext cx="270191" cy="27019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641" y="3353016"/>
            <a:ext cx="270191" cy="27019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412" y="3379401"/>
            <a:ext cx="270191" cy="27019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132" y="3412709"/>
            <a:ext cx="270191" cy="27019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8911" y="3422570"/>
            <a:ext cx="270191" cy="27019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185" y="3415990"/>
            <a:ext cx="270191" cy="27019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050" y="3446846"/>
            <a:ext cx="270191" cy="27019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968" y="3422580"/>
            <a:ext cx="270191" cy="27019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529" y="3430203"/>
            <a:ext cx="270191" cy="27019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185" y="3415990"/>
            <a:ext cx="270191" cy="27019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3333" y="3395059"/>
            <a:ext cx="270191" cy="27019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810" y="3395059"/>
            <a:ext cx="270191" cy="27019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268" y="3379401"/>
            <a:ext cx="270191" cy="270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1131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10" name="chuyen trag ngăn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2721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951" y="4479164"/>
            <a:ext cx="2012948" cy="23788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3102" y="0"/>
            <a:ext cx="5768899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554" y="0"/>
            <a:ext cx="5283548" cy="1531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0281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10" name="chuyen trag ngăn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2721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951" y="4479164"/>
            <a:ext cx="2012948" cy="23788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605" y="635620"/>
            <a:ext cx="5289396" cy="62223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605" y="-17457"/>
            <a:ext cx="5289395" cy="653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9152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10" name="chuyen trag ngăn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7160899" cy="451139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 quý thầy cô mạnh khỏe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em học sinh chăm ngoan học giỏi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35" y="2255699"/>
            <a:ext cx="2813570" cy="14067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464" y="2588325"/>
            <a:ext cx="4751842" cy="322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495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9" name="chuyen trag ngăn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5507565" y="855857"/>
            <a:ext cx="1040670" cy="548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414557" y="1718126"/>
            <a:ext cx="9615645" cy="108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THƯỜNG THỨC ÂM NHẠC: NHẠC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SĨ LƯU HỮU PHỨC VÀ BÀI HÁT REO VANG BÌNH MINH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4576"/>
            <a:ext cx="3649160" cy="103048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5286382" y="291988"/>
            <a:ext cx="1483035" cy="548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 24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414556" y="1011540"/>
            <a:ext cx="9615645" cy="108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THƯỜNG THỨC ÂM NHẠC: NHẠC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SĨ LƯU HỮU PHƯỚC VÀ BÀI HÁT REO VANG BÌNH MINH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649160" cy="103048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305551" y="2194699"/>
            <a:ext cx="7444696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 TẬP BÀI HÁT: TÌNH BẠN TUỔI THƠ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2774" y="149717"/>
            <a:ext cx="804797" cy="681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9741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7" name="chuyen trag ngăn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631" y="1762760"/>
            <a:ext cx="4134620" cy="36576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58356" y="2475320"/>
            <a:ext cx="17284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 Tìm hiểu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5923" y="573087"/>
            <a:ext cx="6096706" cy="46261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628873" cy="77745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89468" y="1005814"/>
            <a:ext cx="4137783" cy="463692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kumimoji="0" lang="en-US" sz="2400" b="1" i="0" u="none" strike="noStrike" kern="1200" cap="none" spc="0" normalizeH="0" noProof="0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thành kiến thức</a:t>
            </a:r>
            <a:endParaRPr kumimoji="0" lang="en-US" sz="2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837606" y="162205"/>
            <a:ext cx="7449393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defRPr/>
            </a:pP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NHẠC SĨ LƯU HỮU PHƯỚC VÀ BÀI HÁT REO VANG BÌNH MINH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65967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7" name="chuyen trag ngăn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100213"/>
            <a:ext cx="7025268" cy="6976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Bef>
                <a:spcPts val="200"/>
              </a:spcBef>
              <a:spcAft>
                <a:spcPts val="200"/>
              </a:spcAft>
              <a:defRPr/>
            </a:pPr>
            <a:r>
              <a:rPr lang="it-IT" b="1" dirty="0">
                <a:latin typeface="Times New Roman"/>
                <a:ea typeface="Times New Roman"/>
                <a:cs typeface="Times New Roman"/>
              </a:rPr>
              <a:t>Câu hỏi nhóm 1: </a:t>
            </a:r>
            <a:r>
              <a:rPr lang="it-IT" dirty="0">
                <a:latin typeface="Times New Roman"/>
                <a:ea typeface="Times New Roman"/>
                <a:cs typeface="Times New Roman"/>
              </a:rPr>
              <a:t> Cuộc đời và sự nghiệp sáng tác của nhạc sĩ </a:t>
            </a:r>
            <a:endParaRPr lang="it-IT" dirty="0" smtClean="0">
              <a:latin typeface="Times New Roman"/>
              <a:ea typeface="Times New Roman"/>
              <a:cs typeface="Times New Roman"/>
            </a:endParaRPr>
          </a:p>
          <a:p>
            <a:pPr lvl="0" algn="just">
              <a:spcBef>
                <a:spcPts val="200"/>
              </a:spcBef>
              <a:spcAft>
                <a:spcPts val="200"/>
              </a:spcAft>
              <a:defRPr/>
            </a:pPr>
            <a:r>
              <a:rPr lang="it-IT" dirty="0" smtClean="0">
                <a:latin typeface="Times New Roman"/>
                <a:ea typeface="Times New Roman"/>
                <a:cs typeface="Times New Roman"/>
              </a:rPr>
              <a:t>Lưu Hữu Phước ? </a:t>
            </a:r>
            <a:r>
              <a:rPr lang="it-IT" dirty="0">
                <a:latin typeface="Times New Roman"/>
                <a:ea typeface="Times New Roman"/>
                <a:cs typeface="Times New Roman"/>
              </a:rPr>
              <a:t>Kể tên một số tác phẩm của nhạc sĩ Lưu Hữu Phước </a:t>
            </a:r>
            <a:endParaRPr lang="en-US" dirty="0">
              <a:latin typeface=".VnTime"/>
              <a:ea typeface="Times New Roman"/>
              <a:cs typeface="Times New Roman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1" y="1809920"/>
            <a:ext cx="66201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Bef>
                <a:spcPts val="200"/>
              </a:spcBef>
              <a:spcAft>
                <a:spcPts val="200"/>
              </a:spcAft>
              <a:defRPr/>
            </a:pPr>
            <a:r>
              <a:rPr lang="pt-BR" b="1" dirty="0">
                <a:latin typeface="Times New Roman"/>
                <a:ea typeface="Times New Roman"/>
                <a:cs typeface="Times New Roman"/>
              </a:rPr>
              <a:t>Câu hỏi nhóm 2: </a:t>
            </a:r>
            <a:r>
              <a:rPr lang="pt-BR" dirty="0" smtClean="0">
                <a:latin typeface="Times New Roman"/>
                <a:ea typeface="Times New Roman"/>
                <a:cs typeface="Times New Roman"/>
              </a:rPr>
              <a:t>Nêu đôi nét về bài hát Reo vang bình minh</a:t>
            </a:r>
            <a:endParaRPr lang="en-US" dirty="0">
              <a:latin typeface=".VnTime"/>
              <a:ea typeface="Times New Roman"/>
              <a:cs typeface="Times New Roman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8874" y="-1"/>
            <a:ext cx="5461307" cy="33565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543185"/>
            <a:ext cx="6310989" cy="924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6890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6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788164" cy="396241"/>
          </a:xfrm>
          <a:prstGeom prst="rect">
            <a:avLst/>
          </a:prstGeom>
        </p:spPr>
      </p:pic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5788163" y="-1"/>
            <a:ext cx="6299759" cy="6936059"/>
            <a:chOff x="960" y="96"/>
            <a:chExt cx="3888" cy="4128"/>
          </a:xfrm>
        </p:grpSpPr>
        <p:pic>
          <p:nvPicPr>
            <p:cNvPr id="12" name="Picture 11" descr="Picture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0" y="96"/>
              <a:ext cx="3888" cy="41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ectangle 12"/>
            <p:cNvSpPr>
              <a:spLocks noChangeArrowheads="1"/>
            </p:cNvSpPr>
            <p:nvPr/>
          </p:nvSpPr>
          <p:spPr bwMode="auto">
            <a:xfrm>
              <a:off x="960" y="96"/>
              <a:ext cx="3888" cy="4128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96" y="2588736"/>
            <a:ext cx="4914571" cy="1397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71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10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NGHE MAU RAO VAG B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660093" y="4758999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41371" cy="34410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286" y="1564105"/>
            <a:ext cx="529390" cy="52939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234" y="3429000"/>
            <a:ext cx="529390" cy="52939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5962" y="1564105"/>
            <a:ext cx="529390" cy="52939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760" y="1564105"/>
            <a:ext cx="529390" cy="52939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091" y="3429000"/>
            <a:ext cx="529390" cy="52939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649455" y="2397931"/>
            <a:ext cx="31983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Nghe </a:t>
            </a:r>
            <a:r>
              <a:rPr lang="en-US" dirty="0">
                <a:latin typeface="Times New Roman" panose="02020603050405020304" pitchFamily="18" charset="0"/>
                <a:ea typeface="Arial" panose="020B0604020202020204" pitchFamily="34" charset="0"/>
              </a:rPr>
              <a:t>lại bài hát và </a:t>
            </a:r>
            <a:r>
              <a:rPr lang="en-US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gõ </a:t>
            </a:r>
            <a:r>
              <a:rPr lang="en-US" dirty="0">
                <a:latin typeface="Times New Roman" panose="02020603050405020304" pitchFamily="18" charset="0"/>
                <a:ea typeface="Arial" panose="020B0604020202020204" pitchFamily="34" charset="0"/>
              </a:rPr>
              <a:t>theo nhịp 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19585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9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50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556"/>
            <a:ext cx="6237613" cy="1753384"/>
          </a:xfrm>
          <a:prstGeom prst="rect">
            <a:avLst/>
          </a:prstGeom>
        </p:spPr>
      </p:pic>
      <p:grpSp>
        <p:nvGrpSpPr>
          <p:cNvPr id="12" name="Group 11"/>
          <p:cNvGrpSpPr>
            <a:grpSpLocks/>
          </p:cNvGrpSpPr>
          <p:nvPr/>
        </p:nvGrpSpPr>
        <p:grpSpPr bwMode="auto">
          <a:xfrm>
            <a:off x="6237613" y="-1"/>
            <a:ext cx="5850309" cy="6936059"/>
            <a:chOff x="960" y="96"/>
            <a:chExt cx="3888" cy="4128"/>
          </a:xfrm>
        </p:grpSpPr>
        <p:pic>
          <p:nvPicPr>
            <p:cNvPr id="13" name="Picture 12" descr="Picture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0" y="96"/>
              <a:ext cx="3888" cy="41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Rectangle 17"/>
            <p:cNvSpPr>
              <a:spLocks noChangeArrowheads="1"/>
            </p:cNvSpPr>
            <p:nvPr/>
          </p:nvSpPr>
          <p:spPr bwMode="auto">
            <a:xfrm>
              <a:off x="960" y="96"/>
              <a:ext cx="3888" cy="4128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806115" y="94681"/>
            <a:ext cx="4137783" cy="463692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Luyện</a:t>
            </a:r>
            <a:r>
              <a:rPr kumimoji="0" lang="en-US" sz="2400" b="1" i="0" u="none" strike="noStrike" kern="1200" cap="none" spc="0" normalizeH="0" noProof="0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tập</a:t>
            </a:r>
            <a:endParaRPr kumimoji="0" lang="en-US" sz="2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40729" y="653054"/>
            <a:ext cx="37561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4 nhóm Nghe gõ </a:t>
            </a:r>
            <a:r>
              <a:rPr lang="en-US" dirty="0">
                <a:latin typeface="Times New Roman" panose="02020603050405020304" pitchFamily="18" charset="0"/>
                <a:ea typeface="Arial" panose="020B0604020202020204" pitchFamily="34" charset="0"/>
              </a:rPr>
              <a:t>nhịp nối tiếp các câu </a:t>
            </a:r>
            <a:endParaRPr lang="vi-VN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884" y="1997503"/>
            <a:ext cx="315925" cy="31592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229" y="2868612"/>
            <a:ext cx="315925" cy="31592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152" y="2972940"/>
            <a:ext cx="315925" cy="31592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9693" y="1997504"/>
            <a:ext cx="315925" cy="31592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0853" y="1997503"/>
            <a:ext cx="315925" cy="31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9668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10" name="chuyen trag ngăn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2" name="Group 11"/>
          <p:cNvGrpSpPr>
            <a:grpSpLocks/>
          </p:cNvGrpSpPr>
          <p:nvPr/>
        </p:nvGrpSpPr>
        <p:grpSpPr bwMode="auto">
          <a:xfrm>
            <a:off x="6237613" y="-1"/>
            <a:ext cx="5850309" cy="6936059"/>
            <a:chOff x="960" y="96"/>
            <a:chExt cx="3888" cy="4128"/>
          </a:xfrm>
        </p:grpSpPr>
        <p:pic>
          <p:nvPicPr>
            <p:cNvPr id="13" name="Picture 12" descr="Picture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0" y="96"/>
              <a:ext cx="3888" cy="41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Rectangle 17"/>
            <p:cNvSpPr>
              <a:spLocks noChangeArrowheads="1"/>
            </p:cNvSpPr>
            <p:nvPr/>
          </p:nvSpPr>
          <p:spPr bwMode="auto">
            <a:xfrm>
              <a:off x="960" y="96"/>
              <a:ext cx="3888" cy="4128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0" y="116123"/>
            <a:ext cx="62600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Nghe thể </a:t>
            </a:r>
            <a:r>
              <a:rPr lang="en-US" dirty="0">
                <a:latin typeface="Times New Roman" panose="02020603050405020304" pitchFamily="18" charset="0"/>
                <a:ea typeface="Arial" panose="020B0604020202020204" pitchFamily="34" charset="0"/>
              </a:rPr>
              <a:t>hiện cảm xúc qua điệu bộ, nhún </a:t>
            </a:r>
            <a:r>
              <a:rPr lang="en-US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và </a:t>
            </a:r>
            <a:r>
              <a:rPr lang="en-US" dirty="0">
                <a:latin typeface="Times New Roman" panose="02020603050405020304" pitchFamily="18" charset="0"/>
                <a:ea typeface="Arial" panose="020B0604020202020204" pitchFamily="34" charset="0"/>
              </a:rPr>
              <a:t>đung </a:t>
            </a:r>
            <a:r>
              <a:rPr lang="en-US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đưa </a:t>
            </a:r>
            <a:r>
              <a:rPr lang="en-US" dirty="0">
                <a:latin typeface="Times New Roman" panose="02020603050405020304" pitchFamily="18" charset="0"/>
                <a:ea typeface="Arial" panose="020B0604020202020204" pitchFamily="34" charset="0"/>
              </a:rPr>
              <a:t>theo nhịp. 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5551167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9" name="chuyen trag ngăn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2721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951" y="4479164"/>
            <a:ext cx="2012948" cy="23788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482" y="-1"/>
            <a:ext cx="5744519" cy="685800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336218" y="3164896"/>
            <a:ext cx="36519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Hát cả bài các hình thức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93308" y="2525177"/>
            <a:ext cx="4137783" cy="463692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Luyện tập</a:t>
            </a:r>
            <a:endParaRPr kumimoji="0" lang="en-US" sz="2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44573" y="2045876"/>
            <a:ext cx="5002909" cy="4178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15000"/>
              </a:lnSpc>
              <a:defRPr/>
            </a:pP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 TẬP BÀI HÁT: TÌNH BẠN TUỔI THƠ</a:t>
            </a:r>
            <a:endParaRPr lang="en-US" sz="20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88898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9" name="chuyen trag ngăn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xtured">
  <a:themeElements>
    <a:clrScheme name="Textured 7">
      <a:dk1>
        <a:srgbClr val="000000"/>
      </a:dk1>
      <a:lt1>
        <a:srgbClr val="DBDAC2"/>
      </a:lt1>
      <a:dk2>
        <a:srgbClr val="827F4C"/>
      </a:dk2>
      <a:lt2>
        <a:srgbClr val="C0BC94"/>
      </a:lt2>
      <a:accent1>
        <a:srgbClr val="AAA578"/>
      </a:accent1>
      <a:accent2>
        <a:srgbClr val="A2A4AC"/>
      </a:accent2>
      <a:accent3>
        <a:srgbClr val="EAEADD"/>
      </a:accent3>
      <a:accent4>
        <a:srgbClr val="000000"/>
      </a:accent4>
      <a:accent5>
        <a:srgbClr val="D2CFBE"/>
      </a:accent5>
      <a:accent6>
        <a:srgbClr val="92949B"/>
      </a:accent6>
      <a:hlink>
        <a:srgbClr val="5B8800"/>
      </a:hlink>
      <a:folHlink>
        <a:srgbClr val="686532"/>
      </a:folHlink>
    </a:clrScheme>
    <a:fontScheme name="Textured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</a:defRPr>
        </a:defPPr>
      </a:lstStyle>
    </a:lnDef>
  </a:objectDefaults>
  <a:extraClrSchemeLst>
    <a:extraClrScheme>
      <a:clrScheme name="Textured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xtured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10139</TotalTime>
  <Words>229</Words>
  <Application>Microsoft Office PowerPoint</Application>
  <PresentationFormat>Widescreen</PresentationFormat>
  <Paragraphs>27</Paragraphs>
  <Slides>13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.VnTime</vt:lpstr>
      <vt:lpstr>Arial</vt:lpstr>
      <vt:lpstr>Calibri</vt:lpstr>
      <vt:lpstr>Tahoma</vt:lpstr>
      <vt:lpstr>Times New Roman</vt:lpstr>
      <vt:lpstr>Wingdings</vt:lpstr>
      <vt:lpstr>1_Office Theme</vt:lpstr>
      <vt:lpstr>2_Office Theme</vt:lpstr>
      <vt:lpstr>Textured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Windows User</cp:lastModifiedBy>
  <cp:revision>1278</cp:revision>
  <dcterms:created xsi:type="dcterms:W3CDTF">2020-08-30T12:35:12Z</dcterms:created>
  <dcterms:modified xsi:type="dcterms:W3CDTF">2024-02-24T11:19:18Z</dcterms:modified>
</cp:coreProperties>
</file>