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57" r:id="rId3"/>
    <p:sldId id="259" r:id="rId4"/>
    <p:sldId id="301" r:id="rId5"/>
    <p:sldId id="300" r:id="rId6"/>
    <p:sldId id="302" r:id="rId7"/>
    <p:sldId id="303" r:id="rId8"/>
    <p:sldId id="304" r:id="rId9"/>
    <p:sldId id="305" r:id="rId10"/>
    <p:sldId id="306" r:id="rId11"/>
    <p:sldId id="289" r:id="rId12"/>
    <p:sldId id="270" r:id="rId13"/>
    <p:sldId id="271" r:id="rId14"/>
    <p:sldId id="307" r:id="rId15"/>
    <p:sldId id="290" r:id="rId16"/>
    <p:sldId id="309" r:id="rId17"/>
    <p:sldId id="310" r:id="rId18"/>
    <p:sldId id="311" r:id="rId19"/>
    <p:sldId id="312" r:id="rId20"/>
    <p:sldId id="286" r:id="rId21"/>
    <p:sldId id="2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EFF0"/>
    <a:srgbClr val="E3F4F5"/>
    <a:srgbClr val="CCFFFF"/>
    <a:srgbClr val="C2E5E8"/>
    <a:srgbClr val="95D2D7"/>
    <a:srgbClr val="6AB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21511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99981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95251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1926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8929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84052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27971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50906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0412"/>
            <a:ext cx="5034771" cy="156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456556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08371" y="-2"/>
            <a:ext cx="29838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6" y="536956"/>
            <a:ext cx="11468825" cy="327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44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" y="0"/>
            <a:ext cx="12141967" cy="32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6182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" y="-1"/>
            <a:ext cx="645655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6" y="742122"/>
            <a:ext cx="1622403" cy="1683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29" y="861391"/>
            <a:ext cx="10472247" cy="156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6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28303"/>
            <a:ext cx="12099235" cy="372386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377155" y="404261"/>
            <a:ext cx="18453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3+4</a:t>
            </a:r>
          </a:p>
        </p:txBody>
      </p:sp>
    </p:spTree>
    <p:extLst>
      <p:ext uri="{BB962C8B-B14F-4D97-AF65-F5344CB8AC3E}">
        <p14:creationId xmlns:p14="http://schemas.microsoft.com/office/powerpoint/2010/main" val="3354706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187" y="84221"/>
            <a:ext cx="5735444" cy="6857999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442"/>
            <a:ext cx="6617187" cy="6689559"/>
          </a:xfrm>
          <a:prstGeom prst="rect">
            <a:avLst/>
          </a:prstGeom>
          <a:solidFill>
            <a:srgbClr val="C2E5E8"/>
          </a:solidFill>
          <a:ln>
            <a:solidFill>
              <a:srgbClr val="C2E5E8"/>
            </a:solidFill>
          </a:ln>
        </p:spPr>
      </p:pic>
      <p:pic>
        <p:nvPicPr>
          <p:cNvPr id="4" name="PIANO 1 L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11321" y="1781451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3FA521-A700-E5D9-20C3-621C27851B2F}"/>
              </a:ext>
            </a:extLst>
          </p:cNvPr>
          <p:cNvSpPr/>
          <p:nvPr/>
        </p:nvSpPr>
        <p:spPr>
          <a:xfrm>
            <a:off x="830072" y="2275548"/>
            <a:ext cx="5390148" cy="385010"/>
          </a:xfrm>
          <a:prstGeom prst="roundRect">
            <a:avLst/>
          </a:prstGeom>
          <a:solidFill>
            <a:srgbClr val="C2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79E96C8-BB22-CF90-FE72-856986FC02E0}"/>
              </a:ext>
            </a:extLst>
          </p:cNvPr>
          <p:cNvSpPr/>
          <p:nvPr/>
        </p:nvSpPr>
        <p:spPr>
          <a:xfrm>
            <a:off x="593737" y="3552918"/>
            <a:ext cx="5862819" cy="420395"/>
          </a:xfrm>
          <a:prstGeom prst="roundRect">
            <a:avLst>
              <a:gd name="adj" fmla="val 19167"/>
            </a:avLst>
          </a:prstGeom>
          <a:solidFill>
            <a:srgbClr val="E3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3DC3BE-7C5A-25F4-7EEC-23388061065D}"/>
              </a:ext>
            </a:extLst>
          </p:cNvPr>
          <p:cNvSpPr/>
          <p:nvPr/>
        </p:nvSpPr>
        <p:spPr>
          <a:xfrm>
            <a:off x="344515" y="4985118"/>
            <a:ext cx="6112041" cy="336884"/>
          </a:xfrm>
          <a:prstGeom prst="roundRect">
            <a:avLst/>
          </a:prstGeom>
          <a:solidFill>
            <a:srgbClr val="E3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1C871F-7F16-BD75-9109-D004EC37556F}"/>
              </a:ext>
            </a:extLst>
          </p:cNvPr>
          <p:cNvSpPr/>
          <p:nvPr/>
        </p:nvSpPr>
        <p:spPr>
          <a:xfrm>
            <a:off x="353143" y="6291364"/>
            <a:ext cx="6103413" cy="563845"/>
          </a:xfrm>
          <a:prstGeom prst="roundRect">
            <a:avLst/>
          </a:prstGeom>
          <a:solidFill>
            <a:srgbClr val="E3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53143" y="346510"/>
            <a:ext cx="14275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6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95384" cy="6858000"/>
          </a:xfrm>
          <a:prstGeom prst="rect">
            <a:avLst/>
          </a:prstGeom>
          <a:solidFill>
            <a:srgbClr val="CCFFFF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84" y="1"/>
            <a:ext cx="5735444" cy="68579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4636" y="77003"/>
            <a:ext cx="1241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CD4942-357B-75A9-DCF5-0C5E0836F35A}"/>
              </a:ext>
            </a:extLst>
          </p:cNvPr>
          <p:cNvSpPr/>
          <p:nvPr/>
        </p:nvSpPr>
        <p:spPr>
          <a:xfrm>
            <a:off x="759940" y="1809549"/>
            <a:ext cx="5419479" cy="423512"/>
          </a:xfrm>
          <a:prstGeom prst="roundRect">
            <a:avLst/>
          </a:prstGeom>
          <a:solidFill>
            <a:srgbClr val="C2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420EBF8-0671-DD0D-3BCB-523104D3017E}"/>
              </a:ext>
            </a:extLst>
          </p:cNvPr>
          <p:cNvSpPr/>
          <p:nvPr/>
        </p:nvSpPr>
        <p:spPr>
          <a:xfrm flipV="1">
            <a:off x="759940" y="3185959"/>
            <a:ext cx="5525357" cy="423511"/>
          </a:xfrm>
          <a:prstGeom prst="roundRect">
            <a:avLst/>
          </a:prstGeom>
          <a:solidFill>
            <a:srgbClr val="D4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CA9C41-318D-FC8A-EC2B-3DC24FB8CD18}"/>
              </a:ext>
            </a:extLst>
          </p:cNvPr>
          <p:cNvSpPr/>
          <p:nvPr/>
        </p:nvSpPr>
        <p:spPr>
          <a:xfrm>
            <a:off x="481263" y="4745253"/>
            <a:ext cx="5735444" cy="423512"/>
          </a:xfrm>
          <a:prstGeom prst="roundRect">
            <a:avLst/>
          </a:prstGeom>
          <a:solidFill>
            <a:srgbClr val="D4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2A7C70-022A-0AB3-703A-0E528D91E50A}"/>
              </a:ext>
            </a:extLst>
          </p:cNvPr>
          <p:cNvSpPr/>
          <p:nvPr/>
        </p:nvSpPr>
        <p:spPr>
          <a:xfrm>
            <a:off x="577516" y="6121666"/>
            <a:ext cx="5601903" cy="433138"/>
          </a:xfrm>
          <a:prstGeom prst="roundRect">
            <a:avLst/>
          </a:prstGeom>
          <a:solidFill>
            <a:srgbClr val="D4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32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746" y="0"/>
            <a:ext cx="4910254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81746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40548" y="400110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65917" y="0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52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5" y="409639"/>
            <a:ext cx="9660835" cy="3336323"/>
          </a:xfrm>
          <a:prstGeom prst="rect">
            <a:avLst/>
          </a:prstGeom>
        </p:spPr>
      </p:pic>
      <p:pic>
        <p:nvPicPr>
          <p:cNvPr id="8" name="DEP MAI TUOI TH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779" y="4132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57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48" y="391862"/>
            <a:ext cx="9240253" cy="3477176"/>
          </a:xfrm>
          <a:prstGeom prst="rect">
            <a:avLst/>
          </a:prstGeom>
        </p:spPr>
      </p:pic>
      <p:pic>
        <p:nvPicPr>
          <p:cNvPr id="8" name="DEP MAI TUOI TH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151" y="3869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6126" y="3245915"/>
            <a:ext cx="3389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278" y="1523830"/>
            <a:ext cx="4556488" cy="1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9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92" y="0"/>
            <a:ext cx="697510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12194"/>
            <a:ext cx="5216893" cy="43458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7387" y="106017"/>
            <a:ext cx="2638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400" dirty="0"/>
          </a:p>
        </p:txBody>
      </p:sp>
      <p:pic>
        <p:nvPicPr>
          <p:cNvPr id="6" name="tro choi nhip dieu am tha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6077" y="1569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1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0" y="2825"/>
            <a:ext cx="645655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96249" y="1286895"/>
            <a:ext cx="6456556" cy="55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 MÃI TUỔI THƠ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34013" y="510139"/>
            <a:ext cx="2652716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23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348" y="1518"/>
            <a:ext cx="1518421" cy="830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0412"/>
            <a:ext cx="3907965" cy="12124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61154" y="1950504"/>
            <a:ext cx="3071550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Bùi Anh Tôn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8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1378226"/>
            <a:ext cx="5735444" cy="5479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8226"/>
            <a:ext cx="6456556" cy="5479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70021" y="182879"/>
            <a:ext cx="5743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hình thành kiến thức mới 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06906" y="649273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9505" y="1222408"/>
            <a:ext cx="6351433" cy="175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 sĩ Bùi Anh Tôn sinh năm 1962 tại Sơn Tây – Hà Nội, quê quán Thành Phố Thái Bình, hiện là chuyên viên phụ trách Bộ môn Âm nhạc thuộc Sở Giáo dục và Đào tạo Thành phố Hồ Chí Minh.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 descr="https://hopamviet.vn/assets/images/composers/bui_anh_to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939" y="567066"/>
            <a:ext cx="2833760" cy="34212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269506" y="3021836"/>
            <a:ext cx="6266047" cy="175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 mãi tuổi thơ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bài hát có sắc thái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 tươi thể hiện thiên nhiên hòa chung vui với các bạn nhỏ đang có 1 tuổi thơ đẹp trong đó có tình bạn thiết tha được sự yêu thương của thầy cô</a:t>
            </a:r>
          </a:p>
        </p:txBody>
      </p:sp>
    </p:spTree>
    <p:extLst>
      <p:ext uri="{BB962C8B-B14F-4D97-AF65-F5344CB8AC3E}">
        <p14:creationId xmlns:p14="http://schemas.microsoft.com/office/powerpoint/2010/main" val="340229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564" y="197317"/>
            <a:ext cx="5077256" cy="64633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97644" y="100361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80" y="182881"/>
            <a:ext cx="6726384" cy="647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3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63477" y="471637"/>
            <a:ext cx="30512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87655" y="1366787"/>
            <a:ext cx="7324825" cy="3288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1: Nắng lên rồi ... môi xinh.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2: Gió rung cây ... điệu múa.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3: Tuổi thơ ơi ... muôn khúc ca.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4: Còn mãi mãi ... thiết tha.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câu lời 2 như lời 1.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617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8114" y="52141"/>
            <a:ext cx="29963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từng câu</a:t>
            </a:r>
          </a:p>
        </p:txBody>
      </p:sp>
      <p:sp>
        <p:nvSpPr>
          <p:cNvPr id="9" name="Rectangle 8"/>
          <p:cNvSpPr/>
          <p:nvPr/>
        </p:nvSpPr>
        <p:spPr>
          <a:xfrm>
            <a:off x="5130265" y="462013"/>
            <a:ext cx="1694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14" y="1328285"/>
            <a:ext cx="11355458" cy="169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21292" y="567889"/>
            <a:ext cx="13516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6" y="1386054"/>
            <a:ext cx="11386686" cy="186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2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268</Words>
  <Application>Microsoft Office PowerPoint</Application>
  <PresentationFormat>Widescreen</PresentationFormat>
  <Paragraphs>32</Paragraphs>
  <Slides>20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#9Slide05 Dancing Script</vt:lpstr>
      <vt:lpstr>Arial</vt:lpstr>
      <vt:lpstr>Calibri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103</cp:revision>
  <dcterms:created xsi:type="dcterms:W3CDTF">2022-04-03T11:00:56Z</dcterms:created>
  <dcterms:modified xsi:type="dcterms:W3CDTF">2024-02-24T10:45:20Z</dcterms:modified>
</cp:coreProperties>
</file>