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612" r:id="rId2"/>
    <p:sldId id="627" r:id="rId3"/>
    <p:sldId id="542" r:id="rId4"/>
    <p:sldId id="614" r:id="rId5"/>
    <p:sldId id="628" r:id="rId6"/>
    <p:sldId id="615" r:id="rId7"/>
    <p:sldId id="616" r:id="rId8"/>
    <p:sldId id="632" r:id="rId9"/>
    <p:sldId id="631" r:id="rId10"/>
    <p:sldId id="633" r:id="rId11"/>
    <p:sldId id="634" r:id="rId12"/>
    <p:sldId id="606" r:id="rId13"/>
    <p:sldId id="60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8" d="100"/>
          <a:sy n="68" d="100"/>
        </p:scale>
        <p:origin x="8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microsoft.com/office/2007/relationships/hdphoto" Target="../media/hdphoto7.wdp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microsoft.com/office/2007/relationships/hdphoto" Target="../media/hdphoto7.wdp"/><Relationship Id="rId9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0.jpe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microsoft.com/office/2007/relationships/hdphoto" Target="../media/hdphoto7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7.wdp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microsoft.com/office/2007/relationships/hdphoto" Target="../media/hdphoto7.wdp"/><Relationship Id="rId9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microsoft.com/office/2007/relationships/hdphoto" Target="../media/hdphoto7.wdp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33799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E0D2F2-698E-9479-1111-3797A9DFABA0}"/>
              </a:ext>
            </a:extLst>
          </p:cNvPr>
          <p:cNvSpPr/>
          <p:nvPr/>
        </p:nvSpPr>
        <p:spPr>
          <a:xfrm>
            <a:off x="9176095" y="674070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780928"/>
            <a:ext cx="11233248" cy="3250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2" t="58297" r="48116" b="32914"/>
          <a:stretch/>
        </p:blipFill>
        <p:spPr>
          <a:xfrm>
            <a:off x="711590" y="3101102"/>
            <a:ext cx="5600434" cy="1768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87C610-C6A9-DEDE-DA34-D3664417D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05" t="56214" r="13585" b="29376"/>
          <a:stretch/>
        </p:blipFill>
        <p:spPr>
          <a:xfrm flipH="1">
            <a:off x="6240016" y="2948723"/>
            <a:ext cx="5259310" cy="2890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9809" r="49437" b="87321"/>
          <a:stretch/>
        </p:blipFill>
        <p:spPr>
          <a:xfrm>
            <a:off x="3503713" y="479813"/>
            <a:ext cx="4802088" cy="76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68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329808"/>
            <a:ext cx="11233248" cy="37021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7" t="73623" r="47381" b="17588"/>
          <a:stretch/>
        </p:blipFill>
        <p:spPr>
          <a:xfrm>
            <a:off x="711590" y="3101102"/>
            <a:ext cx="5600434" cy="1768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87C610-C6A9-DEDE-DA34-D3664417D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20" t="72610" r="17210" b="12022"/>
          <a:stretch/>
        </p:blipFill>
        <p:spPr>
          <a:xfrm flipH="1">
            <a:off x="6600055" y="2560942"/>
            <a:ext cx="4830383" cy="33031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9809" r="49437" b="87321"/>
          <a:stretch/>
        </p:blipFill>
        <p:spPr>
          <a:xfrm>
            <a:off x="2804898" y="463803"/>
            <a:ext cx="7175799" cy="11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1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08"/>
            <a:ext cx="122166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F38CB7-B5D1-A53E-3ADC-050CA025218A}"/>
              </a:ext>
            </a:extLst>
          </p:cNvPr>
          <p:cNvSpPr/>
          <p:nvPr/>
        </p:nvSpPr>
        <p:spPr>
          <a:xfrm>
            <a:off x="622660" y="2564904"/>
            <a:ext cx="3348372" cy="4320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Bay </a:t>
            </a:r>
            <a:r>
              <a:rPr lang="en-US" sz="24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vào</a:t>
            </a:r>
            <a:r>
              <a:rPr lang="en-US" sz="24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tương</a:t>
            </a:r>
            <a:r>
              <a:rPr lang="en-US" sz="24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lai</a:t>
            </a:r>
            <a:endParaRPr lang="vi-VN" sz="2400" b="1" i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635142-BA97-3821-4941-806DD90E356A}"/>
              </a:ext>
            </a:extLst>
          </p:cNvPr>
          <p:cNvSpPr/>
          <p:nvPr/>
        </p:nvSpPr>
        <p:spPr>
          <a:xfrm>
            <a:off x="622660" y="2060848"/>
            <a:ext cx="3348372" cy="4320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Lí</a:t>
            </a:r>
            <a:r>
              <a:rPr lang="en-US" sz="24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đất</a:t>
            </a:r>
            <a:r>
              <a:rPr lang="en-US" sz="24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giồng</a:t>
            </a:r>
            <a:endParaRPr lang="vi-VN" sz="2400" b="1" i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48FF83-E3DE-39B5-5138-0E25B66BBD37}"/>
              </a:ext>
            </a:extLst>
          </p:cNvPr>
          <p:cNvSpPr/>
          <p:nvPr/>
        </p:nvSpPr>
        <p:spPr>
          <a:xfrm>
            <a:off x="622660" y="1545721"/>
            <a:ext cx="3348372" cy="4320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Chim</a:t>
            </a:r>
            <a:r>
              <a:rPr lang="en-US" sz="24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sơn</a:t>
            </a:r>
            <a:r>
              <a:rPr lang="en-US" sz="24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ca</a:t>
            </a:r>
            <a:endParaRPr lang="vi-VN" sz="2400" b="1" i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F1AE65-9494-51D6-6E45-079D820887C6}"/>
              </a:ext>
            </a:extLst>
          </p:cNvPr>
          <p:cNvSpPr/>
          <p:nvPr/>
        </p:nvSpPr>
        <p:spPr>
          <a:xfrm>
            <a:off x="622660" y="3068960"/>
            <a:ext cx="3348372" cy="4409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Duyên</a:t>
            </a:r>
            <a:r>
              <a:rPr lang="en-US" sz="24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dáng</a:t>
            </a:r>
            <a:r>
              <a:rPr lang="en-US" sz="24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mùa</a:t>
            </a:r>
            <a:r>
              <a:rPr lang="en-US" sz="24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xuân</a:t>
            </a:r>
            <a:endParaRPr lang="vi-VN" sz="2400" b="1" i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2F88F9-331A-2026-F231-3F643A7B03B9}"/>
              </a:ext>
            </a:extLst>
          </p:cNvPr>
          <p:cNvSpPr/>
          <p:nvPr/>
        </p:nvSpPr>
        <p:spPr>
          <a:xfrm>
            <a:off x="5026286" y="1625992"/>
            <a:ext cx="1656184" cy="4320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Bài</a:t>
            </a:r>
            <a:r>
              <a:rPr lang="en-US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1</a:t>
            </a:r>
            <a:endParaRPr lang="vi-VN" sz="24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ADB07-5C7F-0E07-3B74-3690722D7F7A}"/>
              </a:ext>
            </a:extLst>
          </p:cNvPr>
          <p:cNvSpPr/>
          <p:nvPr/>
        </p:nvSpPr>
        <p:spPr>
          <a:xfrm>
            <a:off x="5015880" y="2276872"/>
            <a:ext cx="1656184" cy="4320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Bài</a:t>
            </a:r>
            <a:r>
              <a:rPr lang="en-US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2</a:t>
            </a:r>
            <a:endParaRPr lang="vi-VN" sz="24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12" y="398743"/>
            <a:ext cx="1689558" cy="1009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157" y="537116"/>
            <a:ext cx="2174441" cy="11042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24" y="3363520"/>
            <a:ext cx="3312368" cy="11092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48FF83-E3DE-39B5-5138-0E25B66BBD37}"/>
              </a:ext>
            </a:extLst>
          </p:cNvPr>
          <p:cNvSpPr/>
          <p:nvPr/>
        </p:nvSpPr>
        <p:spPr>
          <a:xfrm>
            <a:off x="6384032" y="4556176"/>
            <a:ext cx="5184576" cy="432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Một</a:t>
            </a:r>
            <a:r>
              <a:rPr lang="en-US" sz="24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số</a:t>
            </a:r>
            <a:r>
              <a:rPr lang="en-US" sz="24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hình</a:t>
            </a:r>
            <a:r>
              <a:rPr lang="en-US" sz="24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thức</a:t>
            </a:r>
            <a:r>
              <a:rPr lang="en-US" sz="24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biểu</a:t>
            </a:r>
            <a:r>
              <a:rPr lang="en-US" sz="24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diễn</a:t>
            </a:r>
            <a:r>
              <a:rPr lang="en-US" sz="24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</a:t>
            </a:r>
            <a:r>
              <a:rPr lang="en-US" sz="24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cụ</a:t>
            </a:r>
            <a:endParaRPr lang="vi-VN" sz="2400" b="1" i="1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48FF83-E3DE-39B5-5138-0E25B66BBD37}"/>
              </a:ext>
            </a:extLst>
          </p:cNvPr>
          <p:cNvSpPr/>
          <p:nvPr/>
        </p:nvSpPr>
        <p:spPr>
          <a:xfrm>
            <a:off x="6399274" y="5155056"/>
            <a:ext cx="5169334" cy="432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Đàn</a:t>
            </a:r>
            <a:r>
              <a:rPr lang="en-US" sz="24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nhị</a:t>
            </a:r>
            <a:endParaRPr lang="vi-VN" sz="2400" b="1" i="1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48FF83-E3DE-39B5-5138-0E25B66BBD37}"/>
              </a:ext>
            </a:extLst>
          </p:cNvPr>
          <p:cNvSpPr/>
          <p:nvPr/>
        </p:nvSpPr>
        <p:spPr>
          <a:xfrm>
            <a:off x="6399274" y="5748023"/>
            <a:ext cx="5169334" cy="4604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Câu</a:t>
            </a:r>
            <a:r>
              <a:rPr lang="en-US" sz="24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chuyện</a:t>
            </a:r>
            <a:r>
              <a:rPr lang="en-US" sz="24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về</a:t>
            </a:r>
            <a:r>
              <a:rPr lang="en-US" sz="24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bản</a:t>
            </a:r>
            <a:r>
              <a:rPr lang="en-US" sz="24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xô-nát</a:t>
            </a:r>
            <a:r>
              <a:rPr lang="en-US" sz="24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Ánh</a:t>
            </a:r>
            <a:r>
              <a:rPr lang="en-US" sz="24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trăng</a:t>
            </a:r>
            <a:endParaRPr lang="vi-VN" sz="2400" b="1" i="1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48FF83-E3DE-39B5-5138-0E25B66BBD37}"/>
              </a:ext>
            </a:extLst>
          </p:cNvPr>
          <p:cNvSpPr/>
          <p:nvPr/>
        </p:nvSpPr>
        <p:spPr>
          <a:xfrm>
            <a:off x="622660" y="4869160"/>
            <a:ext cx="5087702" cy="432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Trọng</a:t>
            </a:r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âm</a:t>
            </a:r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phách</a:t>
            </a:r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vạch</a:t>
            </a:r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nhịp</a:t>
            </a:r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, ô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nhịp</a:t>
            </a:r>
            <a:endParaRPr lang="vi-VN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4" y="3861048"/>
            <a:ext cx="3642323" cy="8396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2F88F9-331A-2026-F231-3F643A7B03B9}"/>
              </a:ext>
            </a:extLst>
          </p:cNvPr>
          <p:cNvSpPr/>
          <p:nvPr/>
        </p:nvSpPr>
        <p:spPr>
          <a:xfrm>
            <a:off x="8997318" y="1925710"/>
            <a:ext cx="1656184" cy="432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Recoder</a:t>
            </a:r>
            <a:endParaRPr lang="vi-VN" sz="2400" b="1" i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6ADB07-5C7F-0E07-3B74-3690722D7F7A}"/>
              </a:ext>
            </a:extLst>
          </p:cNvPr>
          <p:cNvSpPr/>
          <p:nvPr/>
        </p:nvSpPr>
        <p:spPr>
          <a:xfrm>
            <a:off x="8991538" y="2492896"/>
            <a:ext cx="1656184" cy="432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Kèn</a:t>
            </a:r>
            <a:r>
              <a:rPr lang="en-US" sz="2400" b="1" i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phím</a:t>
            </a:r>
            <a:endParaRPr lang="vi-VN" sz="2400" b="1" i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73" y="903518"/>
            <a:ext cx="2023887" cy="87960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948FF83-E3DE-39B5-5138-0E25B66BBD37}"/>
              </a:ext>
            </a:extLst>
          </p:cNvPr>
          <p:cNvSpPr/>
          <p:nvPr/>
        </p:nvSpPr>
        <p:spPr>
          <a:xfrm>
            <a:off x="622660" y="5371079"/>
            <a:ext cx="5087702" cy="432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Nhịp</a:t>
            </a:r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2/4</a:t>
            </a:r>
            <a:endParaRPr lang="vi-VN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08"/>
            <a:ext cx="12216680" cy="6858000"/>
          </a:xfrm>
          <a:prstGeom prst="rect">
            <a:avLst/>
          </a:prstGeom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36" y="352981"/>
            <a:ext cx="10009112" cy="9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5400" b="1" dirty="0">
                <a:solidFill>
                  <a:srgbClr val="FF0000"/>
                </a:solidFill>
                <a:latin typeface="Cambria" pitchFamily="18" charset="0"/>
              </a:rPr>
              <a:t>TỔNG KẾT HỌC KÌ 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E2C12-ABA1-F18F-E23F-DC5A4E38A0BC}"/>
              </a:ext>
            </a:extLst>
          </p:cNvPr>
          <p:cNvSpPr txBox="1"/>
          <p:nvPr/>
        </p:nvSpPr>
        <p:spPr>
          <a:xfrm>
            <a:off x="479376" y="1484784"/>
            <a:ext cx="11305256" cy="4375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dung: 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 </a:t>
            </a:r>
            <a:r>
              <a:rPr lang="en-US" sz="28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11760"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Hát: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giồng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endParaRPr lang="vi-VN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vi-VN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Đọc nhạc: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endParaRPr lang="vi-VN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tấu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Thường thức âm nhạc: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nhạc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Đàn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nhị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xô-nát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trăng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phách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ô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2/4.</a:t>
            </a:r>
            <a:endParaRPr lang="vi-VN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674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809" l="0" r="100000">
                        <a14:foregroundMark x1="31270" y1="51064" x2="31270" y2="51064"/>
                        <a14:foregroundMark x1="34772" y1="47872" x2="34772" y2="47872"/>
                        <a14:foregroundMark x1="39251" y1="48582" x2="39251" y2="48582"/>
                        <a14:foregroundMark x1="43160" y1="47872" x2="43160" y2="47872"/>
                        <a14:foregroundMark x1="46498" y1="47872" x2="46498" y2="47872"/>
                        <a14:foregroundMark x1="54153" y1="52837" x2="54153" y2="52837"/>
                        <a14:foregroundMark x1="53420" y1="49645" x2="53420" y2="49645"/>
                        <a14:foregroundMark x1="50814" y1="41489" x2="50814" y2="41489"/>
                        <a14:foregroundMark x1="45765" y1="41489" x2="45765" y2="41489"/>
                        <a14:foregroundMark x1="58795" y1="42908" x2="58795" y2="42908"/>
                        <a14:foregroundMark x1="60912" y1="42908" x2="60912" y2="42908"/>
                        <a14:foregroundMark x1="65554" y1="40426" x2="65554" y2="40426"/>
                        <a14:foregroundMark x1="69463" y1="37234" x2="69463" y2="37234"/>
                        <a14:foregroundMark x1="71091" y1="33333" x2="71091" y2="33333"/>
                        <a14:foregroundMark x1="76547" y1="36525" x2="76547" y2="36525"/>
                        <a14:foregroundMark x1="78909" y1="35461" x2="78909" y2="35461"/>
                        <a14:foregroundMark x1="82492" y1="31560" x2="82492" y2="31560"/>
                        <a14:foregroundMark x1="21173" y1="25887" x2="21173" y2="25887"/>
                        <a14:foregroundMark x1="20033" y1="19149" x2="20033" y2="19149"/>
                        <a14:backgroundMark x1="38355" y1="10993" x2="38355" y2="10993"/>
                        <a14:backgroundMark x1="38355" y1="10993" x2="38355" y2="10993"/>
                        <a14:backgroundMark x1="33876" y1="7092" x2="33876" y2="7092"/>
                        <a14:backgroundMark x1="29235" y1="4610" x2="29235" y2="4610"/>
                        <a14:backgroundMark x1="7248" y1="5319" x2="7248" y2="5319"/>
                        <a14:backgroundMark x1="59365" y1="10993" x2="59365" y2="10993"/>
                        <a14:backgroundMark x1="64984" y1="6383" x2="64984" y2="6383"/>
                        <a14:backgroundMark x1="92345" y1="12766" x2="92345" y2="12766"/>
                        <a14:backgroundMark x1="95684" y1="12766" x2="95684" y2="12766"/>
                        <a14:backgroundMark x1="45928" y1="7092" x2="45928" y2="7092"/>
                        <a14:backgroundMark x1="46173" y1="7801" x2="46173" y2="7801"/>
                        <a14:backgroundMark x1="43730" y1="12766" x2="43730" y2="12766"/>
                        <a14:backgroundMark x1="43730" y1="12766" x2="43730" y2="12766"/>
                        <a14:backgroundMark x1="42997" y1="12766" x2="42997" y2="12766"/>
                        <a14:backgroundMark x1="40717" y1="10284" x2="40717" y2="1028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5920" y="144015"/>
            <a:ext cx="6816079" cy="15567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829050"/>
            <a:ext cx="67437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C193DC-D2C9-C89A-9F3C-B8F28CC48C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25" y="1916832"/>
            <a:ext cx="2138916" cy="21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0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B4CB904D-487E-7557-0FE5-9F490778F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04664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09" l="0" r="100000">
                        <a14:foregroundMark x1="31270" y1="51064" x2="31270" y2="51064"/>
                        <a14:foregroundMark x1="34772" y1="47872" x2="34772" y2="47872"/>
                        <a14:foregroundMark x1="39251" y1="48582" x2="39251" y2="48582"/>
                        <a14:foregroundMark x1="43160" y1="47872" x2="43160" y2="47872"/>
                        <a14:foregroundMark x1="46498" y1="47872" x2="46498" y2="47872"/>
                        <a14:foregroundMark x1="54153" y1="52837" x2="54153" y2="52837"/>
                        <a14:foregroundMark x1="53420" y1="49645" x2="53420" y2="49645"/>
                        <a14:foregroundMark x1="50814" y1="41489" x2="50814" y2="41489"/>
                        <a14:foregroundMark x1="45765" y1="41489" x2="45765" y2="41489"/>
                        <a14:foregroundMark x1="58795" y1="42908" x2="58795" y2="42908"/>
                        <a14:foregroundMark x1="60912" y1="42908" x2="60912" y2="42908"/>
                        <a14:foregroundMark x1="65554" y1="40426" x2="65554" y2="40426"/>
                        <a14:foregroundMark x1="69463" y1="37234" x2="69463" y2="37234"/>
                        <a14:foregroundMark x1="71091" y1="33333" x2="71091" y2="33333"/>
                        <a14:foregroundMark x1="76547" y1="36525" x2="76547" y2="36525"/>
                        <a14:foregroundMark x1="78909" y1="35461" x2="78909" y2="35461"/>
                        <a14:foregroundMark x1="82492" y1="31560" x2="82492" y2="31560"/>
                        <a14:foregroundMark x1="21173" y1="25887" x2="21173" y2="25887"/>
                        <a14:foregroundMark x1="20033" y1="19149" x2="20033" y2="19149"/>
                        <a14:backgroundMark x1="38355" y1="10993" x2="38355" y2="10993"/>
                        <a14:backgroundMark x1="38355" y1="10993" x2="38355" y2="10993"/>
                        <a14:backgroundMark x1="33876" y1="7092" x2="33876" y2="7092"/>
                        <a14:backgroundMark x1="29235" y1="4610" x2="29235" y2="4610"/>
                        <a14:backgroundMark x1="7248" y1="5319" x2="7248" y2="5319"/>
                        <a14:backgroundMark x1="59365" y1="10993" x2="59365" y2="10993"/>
                        <a14:backgroundMark x1="64984" y1="6383" x2="64984" y2="6383"/>
                        <a14:backgroundMark x1="92345" y1="12766" x2="92345" y2="12766"/>
                        <a14:backgroundMark x1="95684" y1="12766" x2="95684" y2="12766"/>
                        <a14:backgroundMark x1="45928" y1="7092" x2="45928" y2="7092"/>
                        <a14:backgroundMark x1="46173" y1="7801" x2="46173" y2="7801"/>
                        <a14:backgroundMark x1="43730" y1="12766" x2="43730" y2="12766"/>
                        <a14:backgroundMark x1="43730" y1="12766" x2="43730" y2="12766"/>
                        <a14:backgroundMark x1="42997" y1="12766" x2="42997" y2="12766"/>
                        <a14:backgroundMark x1="40717" y1="10284" x2="40717" y2="1028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7528" y="3717032"/>
            <a:ext cx="8496944" cy="194070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916832"/>
            <a:ext cx="11233248" cy="4115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8051" r="13921" b="74761"/>
          <a:stretch/>
        </p:blipFill>
        <p:spPr>
          <a:xfrm>
            <a:off x="479376" y="404664"/>
            <a:ext cx="10814992" cy="1322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04" t="25022" r="21061" b="67790"/>
          <a:stretch/>
        </p:blipFill>
        <p:spPr>
          <a:xfrm>
            <a:off x="767408" y="3109980"/>
            <a:ext cx="10618654" cy="17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4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31216" r="13928" b="61596"/>
          <a:stretch/>
        </p:blipFill>
        <p:spPr>
          <a:xfrm>
            <a:off x="515380" y="446434"/>
            <a:ext cx="11161240" cy="15121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E0D2F2-698E-9479-1111-3797A9DFABA0}"/>
              </a:ext>
            </a:extLst>
          </p:cNvPr>
          <p:cNvSpPr/>
          <p:nvPr/>
        </p:nvSpPr>
        <p:spPr>
          <a:xfrm>
            <a:off x="9176095" y="674070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3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36" t="44472" r="78549" b="51816"/>
          <a:stretch/>
        </p:blipFill>
        <p:spPr>
          <a:xfrm>
            <a:off x="479376" y="404664"/>
            <a:ext cx="1800200" cy="9796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47793" r="16282" b="47063"/>
          <a:stretch/>
        </p:blipFill>
        <p:spPr>
          <a:xfrm>
            <a:off x="2712239" y="548680"/>
            <a:ext cx="8783745" cy="9410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BE0D2F2-698E-9479-1111-3797A9DFABA0}"/>
              </a:ext>
            </a:extLst>
          </p:cNvPr>
          <p:cNvSpPr/>
          <p:nvPr/>
        </p:nvSpPr>
        <p:spPr>
          <a:xfrm>
            <a:off x="623392" y="1959248"/>
            <a:ext cx="4680520" cy="770804"/>
          </a:xfrm>
          <a:prstGeom prst="rect">
            <a:avLst/>
          </a:prstGeom>
          <a:solidFill>
            <a:srgbClr val="66FF66"/>
          </a:solidFill>
          <a:ln>
            <a:solidFill>
              <a:srgbClr val="171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Chim</a:t>
            </a:r>
            <a:r>
              <a:rPr lang="en-US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sơn</a:t>
            </a:r>
            <a:r>
              <a:rPr lang="en-US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ca</a:t>
            </a:r>
            <a:endParaRPr lang="vi-VN" sz="28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E0D2F2-698E-9479-1111-3797A9DFABA0}"/>
              </a:ext>
            </a:extLst>
          </p:cNvPr>
          <p:cNvSpPr/>
          <p:nvPr/>
        </p:nvSpPr>
        <p:spPr>
          <a:xfrm>
            <a:off x="623392" y="2941998"/>
            <a:ext cx="4680520" cy="770804"/>
          </a:xfrm>
          <a:prstGeom prst="rect">
            <a:avLst/>
          </a:prstGeom>
          <a:solidFill>
            <a:srgbClr val="66FF66"/>
          </a:solidFill>
          <a:ln>
            <a:solidFill>
              <a:srgbClr val="171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Lí</a:t>
            </a:r>
            <a:r>
              <a:rPr lang="en-US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đất</a:t>
            </a:r>
            <a:r>
              <a:rPr lang="en-US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giồng</a:t>
            </a:r>
            <a:endParaRPr lang="vi-VN" sz="28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E0D2F2-698E-9479-1111-3797A9DFABA0}"/>
              </a:ext>
            </a:extLst>
          </p:cNvPr>
          <p:cNvSpPr/>
          <p:nvPr/>
        </p:nvSpPr>
        <p:spPr>
          <a:xfrm>
            <a:off x="623392" y="3937372"/>
            <a:ext cx="4680520" cy="770804"/>
          </a:xfrm>
          <a:prstGeom prst="rect">
            <a:avLst/>
          </a:prstGeom>
          <a:solidFill>
            <a:srgbClr val="66FF66"/>
          </a:solidFill>
          <a:ln>
            <a:solidFill>
              <a:srgbClr val="171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Bay </a:t>
            </a:r>
            <a:r>
              <a:rPr lang="en-US" sz="28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vào</a:t>
            </a:r>
            <a:r>
              <a:rPr lang="en-US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tương</a:t>
            </a:r>
            <a:r>
              <a:rPr lang="en-US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lai</a:t>
            </a:r>
            <a:endParaRPr lang="vi-VN" sz="28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E0D2F2-698E-9479-1111-3797A9DFABA0}"/>
              </a:ext>
            </a:extLst>
          </p:cNvPr>
          <p:cNvSpPr/>
          <p:nvPr/>
        </p:nvSpPr>
        <p:spPr>
          <a:xfrm>
            <a:off x="623392" y="4911576"/>
            <a:ext cx="4680520" cy="770804"/>
          </a:xfrm>
          <a:prstGeom prst="rect">
            <a:avLst/>
          </a:prstGeom>
          <a:solidFill>
            <a:srgbClr val="66FF66"/>
          </a:solidFill>
          <a:ln>
            <a:solidFill>
              <a:srgbClr val="171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Duyên</a:t>
            </a:r>
            <a:r>
              <a:rPr lang="en-US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dáng</a:t>
            </a:r>
            <a:r>
              <a:rPr lang="en-US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mùa</a:t>
            </a:r>
            <a:r>
              <a:rPr lang="en-US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xuân</a:t>
            </a:r>
            <a:endParaRPr lang="vi-VN" sz="28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2056" name="Picture 8" descr="F:\SGK\SGK 4\HÌNH TÁCH NỀN\image-removebg-preview (77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37" y="3973635"/>
            <a:ext cx="1412651" cy="185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SGK\SGK 4\HÌNH TÁCH NỀN\image-removebg-preview (78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04" y="4040731"/>
            <a:ext cx="1924820" cy="17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SGK\SGK 4\HÌNH TÁCH NỀN\image-removebg-preview (79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89" y="3872292"/>
            <a:ext cx="2487115" cy="19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:\SGK\SGK 4\HÌNH TÁCH NỀN\image-removebg-preview (80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7860"/>
            <a:ext cx="4798293" cy="25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23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924944"/>
            <a:ext cx="11233248" cy="31069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4534" y="3164683"/>
            <a:ext cx="3634419" cy="26274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276" y="3148535"/>
            <a:ext cx="3375732" cy="2643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81054" r="14055" b="10241"/>
          <a:stretch/>
        </p:blipFill>
        <p:spPr>
          <a:xfrm>
            <a:off x="479376" y="417240"/>
            <a:ext cx="11017224" cy="1753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9" t="9809" r="48277" b="87321"/>
          <a:stretch/>
        </p:blipFill>
        <p:spPr>
          <a:xfrm>
            <a:off x="1055440" y="2086496"/>
            <a:ext cx="5472608" cy="5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0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924944"/>
            <a:ext cx="11233248" cy="3106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2" t="23907" r="47806" b="65036"/>
          <a:stretch/>
        </p:blipFill>
        <p:spPr>
          <a:xfrm>
            <a:off x="703496" y="3429000"/>
            <a:ext cx="5600434" cy="2224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87C610-C6A9-DEDE-DA34-D3664417D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08" t="22856" r="12982" b="63901"/>
          <a:stretch/>
        </p:blipFill>
        <p:spPr>
          <a:xfrm>
            <a:off x="6266449" y="3140968"/>
            <a:ext cx="5259310" cy="26568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9809" r="49437" b="87321"/>
          <a:stretch/>
        </p:blipFill>
        <p:spPr>
          <a:xfrm>
            <a:off x="2716030" y="330573"/>
            <a:ext cx="7175799" cy="11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21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204864"/>
            <a:ext cx="11233248" cy="3827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38942" r="47433" b="46223"/>
          <a:stretch/>
        </p:blipFill>
        <p:spPr>
          <a:xfrm>
            <a:off x="698807" y="2626142"/>
            <a:ext cx="5600434" cy="298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87C610-C6A9-DEDE-DA34-D3664417D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32" t="38808" r="13758" b="46782"/>
          <a:stretch/>
        </p:blipFill>
        <p:spPr>
          <a:xfrm flipH="1">
            <a:off x="6266449" y="2719689"/>
            <a:ext cx="5259310" cy="2890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9809" r="49437" b="87321"/>
          <a:stretch/>
        </p:blipFill>
        <p:spPr>
          <a:xfrm>
            <a:off x="2936198" y="346225"/>
            <a:ext cx="6726086" cy="10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76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8624</TotalTime>
  <Words>192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ZapfChancery-Medium</vt:lpstr>
      <vt:lpstr>Arial</vt:lpstr>
      <vt:lpstr>Calibri</vt:lpstr>
      <vt:lpstr>Calibri Light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685</cp:revision>
  <dcterms:created xsi:type="dcterms:W3CDTF">2010-04-30T18:19:48Z</dcterms:created>
  <dcterms:modified xsi:type="dcterms:W3CDTF">2024-12-26T17:29:12Z</dcterms:modified>
</cp:coreProperties>
</file>