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710" r:id="rId4"/>
  </p:sldMasterIdLst>
  <p:notesMasterIdLst>
    <p:notesMasterId r:id="rId12"/>
  </p:notesMasterIdLst>
  <p:sldIdLst>
    <p:sldId id="268" r:id="rId5"/>
    <p:sldId id="258" r:id="rId6"/>
    <p:sldId id="270" r:id="rId7"/>
    <p:sldId id="262" r:id="rId8"/>
    <p:sldId id="271" r:id="rId9"/>
    <p:sldId id="27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11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3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94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97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23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1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01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6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13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82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3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9970" y="565103"/>
            <a:ext cx="1471878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smtClean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2" y="0"/>
            <a:ext cx="3006247" cy="977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7891" cy="1255850"/>
          </a:xfrm>
          <a:prstGeom prst="rect">
            <a:avLst/>
          </a:prstGeom>
        </p:spPr>
      </p:pic>
      <p:pic>
        <p:nvPicPr>
          <p:cNvPr id="7" name="Picture 6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25" y="6367035"/>
            <a:ext cx="510579" cy="49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885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" y="792889"/>
            <a:ext cx="12182026" cy="3311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5385" y="431291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giai điệu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747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2001508"/>
            <a:ext cx="11818430" cy="2311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89257"/>
            <a:ext cx="9597482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1 vận động nhanh – chậm.</a:t>
            </a:r>
            <a:b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2 vỗ tay, gõ đệm nhanh – chậm theo giai điệu.</a:t>
            </a:r>
            <a:b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3 chuyển động theo hình làn sóng nhanh – chậm cùng giai điệu.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9499" y="4401385"/>
            <a:ext cx="6311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Hát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đối đáp, hoà giọng theo màu chữ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phân vai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3" y="0"/>
            <a:ext cx="9456236" cy="4293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7063" y="563137"/>
            <a:ext cx="10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nữ</a:t>
            </a:r>
            <a:endParaRPr lang="en-US" dirty="0">
              <a:solidFill>
                <a:srgbClr val="D636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7026" y="378471"/>
            <a:ext cx="10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8C8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</a:t>
            </a:r>
            <a:endParaRPr lang="en-US" dirty="0">
              <a:solidFill>
                <a:srgbClr val="68C8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2224" y="368547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3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nữ và </a:t>
            </a:r>
            <a:r>
              <a:rPr lang="en-US" dirty="0" smtClean="0">
                <a:solidFill>
                  <a:srgbClr val="46BB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</a:t>
            </a:r>
            <a:endParaRPr lang="en-US" dirty="0">
              <a:solidFill>
                <a:srgbClr val="46BB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42" y="1929162"/>
            <a:ext cx="5196258" cy="4928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0685"/>
            <a:ext cx="7009518" cy="4807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4719" cy="1159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3919" y="1567667"/>
            <a:ext cx="655179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thể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động tác ru em theo giai điệu bài hát.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42" y="1929162"/>
            <a:ext cx="5196258" cy="4928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0685"/>
            <a:ext cx="7009518" cy="4807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009864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rò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“Sắm vai</a:t>
            </a:r>
            <a:r>
              <a:rPr lang="en-US" sz="2400" b="1" i="1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câu hát khi ru em, hoặc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một từ </a:t>
            </a:r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“À ơi…!/ Ầu ơ…!”</a:t>
            </a: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ý thích của cá nhân/ nhóm và thể hiện được sự nhẹ nhàng, âu yếm, trìu mến khi hát ru em.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123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32</cp:revision>
  <dcterms:created xsi:type="dcterms:W3CDTF">2022-04-04T07:27:39Z</dcterms:created>
  <dcterms:modified xsi:type="dcterms:W3CDTF">2024-12-25T01:23:39Z</dcterms:modified>
</cp:coreProperties>
</file>