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57" r:id="rId4"/>
    <p:sldId id="592" r:id="rId5"/>
    <p:sldId id="258" r:id="rId6"/>
    <p:sldId id="259" r:id="rId7"/>
    <p:sldId id="260" r:id="rId8"/>
    <p:sldId id="263" r:id="rId9"/>
    <p:sldId id="264" r:id="rId10"/>
    <p:sldId id="594" r:id="rId11"/>
    <p:sldId id="586" r:id="rId12"/>
    <p:sldId id="577" r:id="rId13"/>
    <p:sldId id="578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A889F-4676-4059-8196-02A6E7BB612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326CE-E445-4E29-BFB6-EAF4FEA2CB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890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6C029-5C92-44C8-9468-63823786F08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422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34B9-A4A5-4DF7-8280-42882D7FC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FD0D3A-9E4F-41A7-9422-A99F6DD2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AC7F0-AE3B-4CB7-B169-2F8765AE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B27F3-BE9F-4BF6-92D4-CA58804E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0E410-3417-4B69-9064-AB04C010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816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A9782-348F-4089-AC88-287A6451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3A5E8-4B0E-4366-A9EB-61F18DE3F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E820A-5A62-4F65-BAE2-FD1431AEA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82B90-925F-4AE7-B547-08B34F78F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CE028-7F91-49AA-9ED6-51041F63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7794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B72FD-039E-4D0D-A666-08B418B7C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7BF51-02F6-45CB-8F91-505F10431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37FEE-5EF2-4389-95A8-823753DC5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EB68F-37E7-4FE7-B68A-E5E705F7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2E105-3F9B-4B4D-9D54-4DFA7087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71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55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53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9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03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42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806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13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9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095FE-633A-4FE1-BCF1-C381FBAB8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05077-0A02-4DF7-9DFC-332713C7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9EEBF-70F7-4676-AB9D-24F88F86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BB7C1-3FB3-4874-A872-D4AADCD6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5DA7A-318B-462E-8A64-536808E2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2688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24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47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3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982EF-CBD7-468E-98FB-7FEA79E2C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6978A-BF6D-49A9-AE9C-A54FB7674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49D4E-9EEC-46D9-A684-3B862099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C7588-1A17-44A9-AF4C-0D44F5045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F7D7-5B8C-40C2-BE12-82849AFC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908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1C02A-C6DD-451E-BC27-15DDFA8D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EF6D3-02F6-463D-8BA7-8C90B7B95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F6FBD-BAA7-4F39-AE05-FB7F31196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DE7D1-AE66-4D75-A179-B7987DE44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E269F-E77C-4A6C-92BA-E2BBFCA3E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F2655-C59A-44EF-AAC2-6E19AE59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9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30AB4-799B-401D-BB17-0DEC8222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1B3CF-7C0C-4CA6-9B86-4DE656F5B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4A7E2-408E-4263-87BA-549BA4144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D0E1A-8899-4766-AD9B-0B16168D6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231E33-D0E3-4C1F-B516-9926C2ADD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3C850-F2E0-4FAF-BCB6-87E2B936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0375DA-916A-4BE9-A20E-5A25E4117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1BA571-807F-4876-B0EF-63B9EE06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08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8AE3C-D45D-4978-9E97-B5B2CB97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6515C-1478-40B7-A109-94C353150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EFF9A-CCED-40EC-B0B9-A917E3DE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1C77D-8320-44CC-BA04-E9C2D221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392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778C04-1E32-4A85-9CB3-A19A0DF9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15931-981D-40FF-B094-F831EBBD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C0629-C608-49A5-A0E9-93E820A2A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651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C1ACA-6610-47D7-B048-D362845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A6F26-3BCF-4CFE-9CCA-8C47B5862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EC0A6-D453-4F1F-9E26-7E3DD9166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74700-8814-418F-8EF0-9A3C642DA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EE248-3AE1-496F-84BD-9F8243CC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BE93C-CD74-4D91-A03D-AA0BF873E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164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7E8C-53C2-4CB3-98F7-547BA2D8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B46F8D-BCD4-4BFC-BB7B-A499B2594D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7BE5A-B375-442B-9D4A-6ACDFC746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B0343-2C71-4E86-BC56-B78C7FCE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341E4-19DD-40B2-B2D1-2771CF165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43DDB-A0E9-4673-86BB-1DEA647B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62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F6B608-5D1D-4EDA-A36C-0CC3BF04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5C972-82C7-4C3E-B2C8-22A2D6834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B402E-DACE-4B9E-8786-4279C6D1F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13173-B818-4D53-9F6D-074AD50E6E4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758B6-6F1C-4C8B-84A8-E3B074263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0C144-AD40-477A-B454-9923D13C7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139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95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gif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17" Type="http://schemas.openxmlformats.org/officeDocument/2006/relationships/image" Target="../media/image16.gif"/><Relationship Id="rId2" Type="http://schemas.openxmlformats.org/officeDocument/2006/relationships/tags" Target="../tags/tag6.xml"/><Relationship Id="rId16" Type="http://schemas.microsoft.com/office/2007/relationships/hdphoto" Target="../media/hdphoto3.wdp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11" Type="http://schemas.openxmlformats.org/officeDocument/2006/relationships/image" Target="../media/image6.sv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4" Type="http://schemas.openxmlformats.org/officeDocument/2006/relationships/image" Target="../media/image14.png"/><Relationship Id="rId1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2.png"/><Relationship Id="rId18" Type="http://schemas.openxmlformats.org/officeDocument/2006/relationships/image" Target="../media/image10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svg"/><Relationship Id="rId12" Type="http://schemas.openxmlformats.org/officeDocument/2006/relationships/image" Target="../media/image15.GIF"/><Relationship Id="rId17" Type="http://schemas.openxmlformats.org/officeDocument/2006/relationships/image" Target="../media/image16.gif"/><Relationship Id="rId2" Type="http://schemas.openxmlformats.org/officeDocument/2006/relationships/tags" Target="../tags/tag8.xml"/><Relationship Id="rId16" Type="http://schemas.microsoft.com/office/2007/relationships/hdphoto" Target="../media/hdphoto4.wdp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1.png"/><Relationship Id="rId15" Type="http://schemas.openxmlformats.org/officeDocument/2006/relationships/image" Target="../media/image34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sv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svg"/><Relationship Id="rId12" Type="http://schemas.openxmlformats.org/officeDocument/2006/relationships/image" Target="../media/image1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11" Type="http://schemas.openxmlformats.org/officeDocument/2006/relationships/image" Target="../media/image35.png"/><Relationship Id="rId15" Type="http://schemas.openxmlformats.org/officeDocument/2006/relationships/image" Target="../media/image10.gif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6.svg"/><Relationship Id="rId1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svg"/><Relationship Id="rId11" Type="http://schemas.openxmlformats.org/officeDocument/2006/relationships/image" Target="../media/image15.GIF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gif"/><Relationship Id="rId9" Type="http://schemas.openxmlformats.org/officeDocument/2006/relationships/image" Target="../media/image13.png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7.gif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.gif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.gif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gif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6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microsoft.com/office/2007/relationships/hdphoto" Target="../media/hdphoto1.wdp"/><Relationship Id="rId3" Type="http://schemas.openxmlformats.org/officeDocument/2006/relationships/image" Target="../media/image24.png"/><Relationship Id="rId12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.gif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2" Type="http://schemas.openxmlformats.org/officeDocument/2006/relationships/tags" Target="../tags/tag4.xml"/><Relationship Id="rId16" Type="http://schemas.openxmlformats.org/officeDocument/2006/relationships/image" Target="../media/image7.gif"/><Relationship Id="rId1" Type="http://schemas.openxmlformats.org/officeDocument/2006/relationships/tags" Target="../tags/tag3.xml"/><Relationship Id="rId6" Type="http://schemas.openxmlformats.org/officeDocument/2006/relationships/image" Target="../media/image16.svg"/><Relationship Id="rId11" Type="http://schemas.openxmlformats.org/officeDocument/2006/relationships/image" Target="../media/image15.GIF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10.gif"/><Relationship Id="rId9" Type="http://schemas.openxmlformats.org/officeDocument/2006/relationships/image" Target="../media/image13.png"/><Relationship Id="rId1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8100F76A-CF98-4C9D-A602-81CA10742F1C}"/>
              </a:ext>
            </a:extLst>
          </p:cNvPr>
          <p:cNvSpPr/>
          <p:nvPr/>
        </p:nvSpPr>
        <p:spPr>
          <a:xfrm>
            <a:off x="97571" y="4160468"/>
            <a:ext cx="1803633" cy="2430711"/>
          </a:xfrm>
          <a:custGeom>
            <a:avLst/>
            <a:gdLst/>
            <a:ahLst/>
            <a:cxnLst/>
            <a:rect l="l" t="t" r="r" b="b"/>
            <a:pathLst>
              <a:path w="3463934" h="4114800">
                <a:moveTo>
                  <a:pt x="0" y="0"/>
                </a:moveTo>
                <a:lnTo>
                  <a:pt x="3463934" y="0"/>
                </a:lnTo>
                <a:lnTo>
                  <a:pt x="3463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2CDE96E3-DB0D-48D1-820D-04976CDDCA6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146891" y="255050"/>
            <a:ext cx="10825767" cy="293229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FF582FB3-C67E-401A-856C-D1E117B7F3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193991" y="149375"/>
            <a:ext cx="2394106" cy="1977720"/>
          </a:xfrm>
          <a:prstGeom prst="rect">
            <a:avLst/>
          </a:prstGeom>
        </p:spPr>
      </p:pic>
      <p:sp>
        <p:nvSpPr>
          <p:cNvPr id="14" name="Rectangle 26">
            <a:extLst>
              <a:ext uri="{FF2B5EF4-FFF2-40B4-BE49-F238E27FC236}">
                <a16:creationId xmlns:a16="http://schemas.microsoft.com/office/drawing/2014/main" id="{2AD42EDF-9D56-46C9-B5C8-269358549028}"/>
              </a:ext>
            </a:extLst>
          </p:cNvPr>
          <p:cNvSpPr/>
          <p:nvPr/>
        </p:nvSpPr>
        <p:spPr>
          <a:xfrm>
            <a:off x="1526522" y="2149122"/>
            <a:ext cx="7255385" cy="10676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 ĐẦU GIỜ</a:t>
            </a:r>
            <a:endParaRPr kumimoji="0" lang="en-US" sz="4800" b="1" i="0" u="none" strike="noStrike" kern="1200" cap="none" spc="0" normalizeH="0" baseline="0" noProof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6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575731" y="-113545"/>
            <a:ext cx="169589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4B17AC-9AFB-41DB-8F07-3D4BC30C6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2424" y="6172201"/>
            <a:ext cx="1905553" cy="542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A23B24-1C27-4C8E-89CB-686CAD7AA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037" y="441740"/>
            <a:ext cx="9956800" cy="586308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197601" y="6580537"/>
            <a:ext cx="6400799" cy="27746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64386" y="6580538"/>
            <a:ext cx="6514387" cy="27746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168" y="4678219"/>
            <a:ext cx="1777998" cy="2140028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348666" y="348458"/>
            <a:ext cx="533085" cy="4731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F4B4DB-7BDE-4AE7-AB85-5755D1AE0A3B}"/>
              </a:ext>
            </a:extLst>
          </p:cNvPr>
          <p:cNvSpPr txBox="1"/>
          <p:nvPr/>
        </p:nvSpPr>
        <p:spPr>
          <a:xfrm>
            <a:off x="1623777" y="4307833"/>
            <a:ext cx="1056822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Ô! chim      én       trên       trời              cao      liệng     bay trong     nắng vàng     mê       say.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DC7C37-FFF6-4C3C-B0FB-237CA59B3EC9}"/>
              </a:ext>
            </a:extLst>
          </p:cNvPr>
          <p:cNvSpPr txBox="1"/>
          <p:nvPr/>
        </p:nvSpPr>
        <p:spPr>
          <a:xfrm>
            <a:off x="1577314" y="5152825"/>
            <a:ext cx="1029824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Xuân   xuân       đến     mang   niềm            vui,          nồng            ấm       chan           hòa,      xuân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754F-535E-4B2A-ABA2-9F28061AAF8B}"/>
              </a:ext>
            </a:extLst>
          </p:cNvPr>
          <p:cNvSpPr txBox="1"/>
          <p:nvPr/>
        </p:nvSpPr>
        <p:spPr>
          <a:xfrm>
            <a:off x="1949554" y="6057669"/>
            <a:ext cx="815245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Về               khắp             muôn                      nhà.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E5A54-AE33-4411-9487-AD3CBA969D29}"/>
              </a:ext>
            </a:extLst>
          </p:cNvPr>
          <p:cNvSpPr/>
          <p:nvPr/>
        </p:nvSpPr>
        <p:spPr>
          <a:xfrm>
            <a:off x="257400" y="-6428"/>
            <a:ext cx="4111400" cy="51289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2933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Ghép cùng nhạc đệm:</a:t>
            </a:r>
            <a:endParaRPr lang="en-US" sz="2933" b="1">
              <a:ln w="12700">
                <a:solidFill>
                  <a:srgbClr val="4F81BD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8E1C30-CF47-4875-B071-46E8274D9333}"/>
              </a:ext>
            </a:extLst>
          </p:cNvPr>
          <p:cNvSpPr txBox="1"/>
          <p:nvPr/>
        </p:nvSpPr>
        <p:spPr>
          <a:xfrm>
            <a:off x="2250225" y="1156949"/>
            <a:ext cx="828040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xuân   thắm      tươi,                               cỏ       cây      lá           hoa.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D28B1-4EA7-48E7-943D-B74D377E93E2}"/>
              </a:ext>
            </a:extLst>
          </p:cNvPr>
          <p:cNvSpPr txBox="1"/>
          <p:nvPr/>
        </p:nvSpPr>
        <p:spPr>
          <a:xfrm>
            <a:off x="1637559" y="2007657"/>
            <a:ext cx="8534864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Đàn     em       hát           ca               bao            ngày      tháng   êm           đềm.</a:t>
            </a:r>
          </a:p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F6ADB6-44B4-49EE-AE70-5EF523BC5E76}"/>
              </a:ext>
            </a:extLst>
          </p:cNvPr>
          <p:cNvSpPr txBox="1"/>
          <p:nvPr/>
        </p:nvSpPr>
        <p:spPr>
          <a:xfrm>
            <a:off x="1881649" y="2809387"/>
            <a:ext cx="828826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Đẹp      xinh       áo             hoa                             cùng   nhau  nắm               tay.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7BA001-031C-47C7-B7B1-E47E041AC2C0}"/>
              </a:ext>
            </a:extLst>
          </p:cNvPr>
          <p:cNvSpPr txBox="1"/>
          <p:nvPr/>
        </p:nvSpPr>
        <p:spPr>
          <a:xfrm>
            <a:off x="1641046" y="3654379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Hòa     vang tiếng           ca              cho                lộc     đến    muôn            nhà.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BDC7E37-6648-4359-88A6-1FA163C7C7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3979" y="3970576"/>
            <a:ext cx="266967" cy="2079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52E514-BB46-46FE-9B19-269D85FE3AB7}"/>
              </a:ext>
            </a:extLst>
          </p:cNvPr>
          <p:cNvSpPr txBox="1"/>
          <p:nvPr/>
        </p:nvSpPr>
        <p:spPr>
          <a:xfrm>
            <a:off x="1570795" y="1792537"/>
            <a:ext cx="835243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Nụ       hoa    thắm         trên            môi            người   tiếng     em           cười.</a:t>
            </a:r>
          </a:p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D43AD1-9F74-4EDB-A9CB-2B28EE4A8A45}"/>
              </a:ext>
            </a:extLst>
          </p:cNvPr>
          <p:cNvSpPr txBox="1"/>
          <p:nvPr/>
        </p:nvSpPr>
        <p:spPr>
          <a:xfrm>
            <a:off x="2262780" y="971560"/>
            <a:ext cx="83524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 xuân    hát         ca,                               thềm   xuân    bước      qua.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EC0600-B8A5-4237-A59C-6E4E7A98EEF5}"/>
              </a:ext>
            </a:extLst>
          </p:cNvPr>
          <p:cNvSpPr txBox="1"/>
          <p:nvPr/>
        </p:nvSpPr>
        <p:spPr>
          <a:xfrm>
            <a:off x="1828801" y="2598675"/>
            <a:ext cx="87376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Vườn    xuân     hát               ca                               ngàn   hoa   sắc               hương.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BDEE3D-37D6-4992-80FA-20E360D63CEB}"/>
              </a:ext>
            </a:extLst>
          </p:cNvPr>
          <p:cNvSpPr txBox="1"/>
          <p:nvPr/>
        </p:nvSpPr>
        <p:spPr>
          <a:xfrm>
            <a:off x="1570795" y="3451057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Đào,   lan,    cúc,          mai            xinh               đẹp     đón     xuân              về. </a:t>
            </a:r>
          </a:p>
        </p:txBody>
      </p:sp>
      <p:pic>
        <p:nvPicPr>
          <p:cNvPr id="31" name="Picture 7">
            <a:extLst>
              <a:ext uri="{FF2B5EF4-FFF2-40B4-BE49-F238E27FC236}">
                <a16:creationId xmlns:a16="http://schemas.microsoft.com/office/drawing/2014/main" id="{9A62E949-71BA-4194-BC79-B53BC6D4F9A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7E709755-5C50-4F99-ADA6-6E929740C5D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0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D79C07-B2B2-4317-922A-D480EB068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909" y="1621769"/>
            <a:ext cx="9325231" cy="1282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6E87A7-2F56-456C-AA2D-E524C44A8A3B}"/>
              </a:ext>
            </a:extLst>
          </p:cNvPr>
          <p:cNvSpPr txBox="1"/>
          <p:nvPr/>
        </p:nvSpPr>
        <p:spPr>
          <a:xfrm>
            <a:off x="1930400" y="2729489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 xuân    hát         ca,                             thềm   xuân    bước      qua.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256062" y="359492"/>
            <a:ext cx="391453" cy="43312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86039B5-F89A-435D-9EBC-54DFA1426B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4462159"/>
            <a:ext cx="6838443" cy="20066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0F496AA-6C51-49B8-8AD6-595925176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4387" y="4095992"/>
            <a:ext cx="2893115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CB8C64-7892-4C1B-A4B2-8F6448374C13}"/>
              </a:ext>
            </a:extLst>
          </p:cNvPr>
          <p:cNvSpPr/>
          <p:nvPr/>
        </p:nvSpPr>
        <p:spPr>
          <a:xfrm>
            <a:off x="1554153" y="1041401"/>
            <a:ext cx="7234247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Hát kết hợp vỗ tay theo nhịp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33BEBF-B445-4548-AE72-B8BEC9594D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5894" y="3035530"/>
            <a:ext cx="797102" cy="752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91F8A6-0239-4BAA-8ECA-DFB561BFF2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2022" y="3142848"/>
            <a:ext cx="797102" cy="7528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2D89E3-0F9E-4818-BA2C-9F46B30533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6364" y="3099627"/>
            <a:ext cx="797102" cy="752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9EB07-8E9F-4FDB-9A71-E597D7F674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1372" y="3123535"/>
            <a:ext cx="797102" cy="7528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8B4878A0-0A55-462B-941B-D87DB961F7D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438FD20-A1C3-49FE-809A-F6932DC2F01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42511220-76D1-40D6-9CB2-F27529E1D4E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324" y="87088"/>
            <a:ext cx="2130464" cy="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4349714"/>
            <a:ext cx="1719443" cy="2140028"/>
          </a:xfrm>
          <a:prstGeom prst="rect">
            <a:avLst/>
          </a:prstGeom>
        </p:spPr>
      </p:pic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AF62F9-07CF-4363-9CC0-B40C1A6FCB26}"/>
              </a:ext>
            </a:extLst>
          </p:cNvPr>
          <p:cNvSpPr/>
          <p:nvPr/>
        </p:nvSpPr>
        <p:spPr>
          <a:xfrm>
            <a:off x="1270000" y="330201"/>
            <a:ext cx="7234247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Lĩnh xướng – Hòa giọng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1DE94-3804-4F19-92A1-C1A45C95CD21}"/>
              </a:ext>
            </a:extLst>
          </p:cNvPr>
          <p:cNvSpPr txBox="1"/>
          <p:nvPr/>
        </p:nvSpPr>
        <p:spPr>
          <a:xfrm>
            <a:off x="2292870" y="1220193"/>
            <a:ext cx="8211929" cy="210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Mùa xuân hát ca, thềm xuân bước qua. 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Nụ hoa thắm trên môi người tiếng em cười.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Vườn xuân hát ca, ngàn hoa sắc hương. 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Đào, lan, cúc, mai xinh đẹp đón xuân về. </a:t>
            </a:r>
          </a:p>
          <a:p>
            <a:pPr defTabSz="609630"/>
            <a:endParaRPr lang="vi-VN" sz="1867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Ô! chim én trên trời cao liệng bay trong nắng vàng mê say. </a:t>
            </a:r>
          </a:p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Xuân đến mang niềm vui, nồng ấm chan hòa, xuân về khắp muôn nhà.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E2C701-9742-4A3E-944E-2218CC1F63F2}"/>
              </a:ext>
            </a:extLst>
          </p:cNvPr>
          <p:cNvSpPr/>
          <p:nvPr/>
        </p:nvSpPr>
        <p:spPr>
          <a:xfrm>
            <a:off x="202683" y="1189651"/>
            <a:ext cx="1743747" cy="3897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133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Lĩnh xướng:</a:t>
            </a:r>
            <a:endParaRPr lang="en-US" sz="2133" b="1">
              <a:ln w="12700">
                <a:solidFill>
                  <a:srgbClr val="4F81BD"/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AB0746-C9CD-4C9C-A6EE-769EF0EF4BB5}"/>
              </a:ext>
            </a:extLst>
          </p:cNvPr>
          <p:cNvSpPr/>
          <p:nvPr/>
        </p:nvSpPr>
        <p:spPr>
          <a:xfrm>
            <a:off x="326928" y="2561333"/>
            <a:ext cx="1727717" cy="4308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4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Hòa giọng:</a:t>
            </a:r>
            <a:endParaRPr lang="en-US" sz="2400" b="1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A8171-EEBD-407B-8D9A-59946306195F}"/>
              </a:ext>
            </a:extLst>
          </p:cNvPr>
          <p:cNvSpPr txBox="1"/>
          <p:nvPr/>
        </p:nvSpPr>
        <p:spPr>
          <a:xfrm>
            <a:off x="2540000" y="3477133"/>
            <a:ext cx="8211929" cy="210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Mùa xuân thắm tươi, cỏ cây lá hoa. 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Đàn em hát ca bao ngày tháng êm đềm.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Đẹp xinh áo hoa cùng nhau nắm tay. 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Hòa vang tiếng ca cho lộc đến muôn nhà. </a:t>
            </a:r>
          </a:p>
          <a:p>
            <a:pPr defTabSz="609630"/>
            <a:endParaRPr lang="vi-VN" sz="1867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Ô! chim én trên trời cao liệng bay trong nắng vàng mê say. </a:t>
            </a:r>
          </a:p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 Xuân đến mang niềm vui, nồng ấm chan hòa, xuân về khắp muôn nhà.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A0881E-09E8-4861-B354-E570BF71598D}"/>
              </a:ext>
            </a:extLst>
          </p:cNvPr>
          <p:cNvSpPr/>
          <p:nvPr/>
        </p:nvSpPr>
        <p:spPr>
          <a:xfrm>
            <a:off x="202683" y="3455467"/>
            <a:ext cx="1743747" cy="3897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133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Lĩnh xướng:</a:t>
            </a:r>
            <a:endParaRPr lang="en-US" sz="2133" b="1">
              <a:ln w="12700">
                <a:solidFill>
                  <a:srgbClr val="4F81BD"/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82BF77-DD90-460D-AD08-A8FB9057771A}"/>
              </a:ext>
            </a:extLst>
          </p:cNvPr>
          <p:cNvSpPr/>
          <p:nvPr/>
        </p:nvSpPr>
        <p:spPr>
          <a:xfrm>
            <a:off x="326928" y="4827148"/>
            <a:ext cx="1727717" cy="4308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4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Hòa giọng:</a:t>
            </a:r>
            <a:endParaRPr lang="en-US" sz="2400" b="1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0EB962AB-265A-45D8-98C8-B03A5066F8E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66B0DC10-60F7-45DA-939B-A4AC193E216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FC6C430D-BE70-4F37-B4D5-8E7D0298F13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324" y="87088"/>
            <a:ext cx="2130464" cy="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88E0FD-481A-482A-AEA0-54D9B46A0F07}"/>
              </a:ext>
            </a:extLst>
          </p:cNvPr>
          <p:cNvSpPr/>
          <p:nvPr/>
        </p:nvSpPr>
        <p:spPr>
          <a:xfrm>
            <a:off x="1413383" y="157062"/>
            <a:ext cx="60564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 đề 4: Chào mùa xuân đến</a:t>
            </a:r>
            <a:endParaRPr kumimoji="0" lang="en-US" sz="32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0B8D8-9453-48FA-8A23-030D6EADB77E}"/>
              </a:ext>
            </a:extLst>
          </p:cNvPr>
          <p:cNvSpPr/>
          <p:nvPr/>
        </p:nvSpPr>
        <p:spPr>
          <a:xfrm>
            <a:off x="3834473" y="898899"/>
            <a:ext cx="28583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14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2970F-2332-4DB3-810D-C492C7E60A3E}"/>
              </a:ext>
            </a:extLst>
          </p:cNvPr>
          <p:cNvSpPr txBox="1"/>
          <p:nvPr/>
        </p:nvSpPr>
        <p:spPr>
          <a:xfrm>
            <a:off x="1413383" y="1545230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Nhạc cụ: Nhạc cụ thể hiện tiết tấu và nhạc cụ thể hiện giai điệu 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Ôn bài hát: Duyên dáng mùa xuân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6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A1CA2132-B427-45EA-9BCF-EB66F0A8C6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9825" y="120572"/>
            <a:ext cx="2130464" cy="79892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2645208" y="1257891"/>
            <a:ext cx="2431436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Nội dung 1: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CA9E400-7171-4394-BC5D-800D83CE077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0D3B933E-EF8B-4C5A-8F1A-003208244E3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6A15217F-D13A-4680-9AA1-B63DD10C6F4E}"/>
              </a:ext>
            </a:extLst>
          </p:cNvPr>
          <p:cNvSpPr/>
          <p:nvPr/>
        </p:nvSpPr>
        <p:spPr>
          <a:xfrm>
            <a:off x="10535805" y="3769733"/>
            <a:ext cx="1206532" cy="27432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4" y="0"/>
                </a:lnTo>
                <a:lnTo>
                  <a:pt x="27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3D3B12-041F-4878-B4B2-B8D38F9EE236}"/>
              </a:ext>
            </a:extLst>
          </p:cNvPr>
          <p:cNvSpPr txBox="1"/>
          <p:nvPr/>
        </p:nvSpPr>
        <p:spPr>
          <a:xfrm>
            <a:off x="194629" y="2170094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Nhạc cụ: 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Nhạc cụ thể hiện tiết tấu và nhạc cụ thể hiện giai điệu </a:t>
            </a:r>
          </a:p>
        </p:txBody>
      </p:sp>
    </p:spTree>
    <p:extLst>
      <p:ext uri="{BB962C8B-B14F-4D97-AF65-F5344CB8AC3E}">
        <p14:creationId xmlns:p14="http://schemas.microsoft.com/office/powerpoint/2010/main" val="164070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9A8AB6-F3CC-4420-BB38-12515DF49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27" y="1215957"/>
            <a:ext cx="8489658" cy="39162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18C90-43E9-4435-A0BA-43EABA1F4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537" y="639009"/>
            <a:ext cx="7891689" cy="4379234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1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F5EF8-D2C6-4807-BB56-16DA91C09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764" y="851427"/>
            <a:ext cx="7008572" cy="4166816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9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4">
            <a:extLst>
              <a:ext uri="{FF2B5EF4-FFF2-40B4-BE49-F238E27FC236}">
                <a16:creationId xmlns:a16="http://schemas.microsoft.com/office/drawing/2014/main" id="{FBABD9F3-0498-4462-B1BB-E04A258DF134}"/>
              </a:ext>
            </a:extLst>
          </p:cNvPr>
          <p:cNvSpPr/>
          <p:nvPr/>
        </p:nvSpPr>
        <p:spPr>
          <a:xfrm>
            <a:off x="72095" y="5064811"/>
            <a:ext cx="1706371" cy="1539555"/>
          </a:xfrm>
          <a:custGeom>
            <a:avLst/>
            <a:gdLst/>
            <a:ahLst/>
            <a:cxnLst/>
            <a:rect l="l" t="t" r="r" b="b"/>
            <a:pathLst>
              <a:path w="4132553" h="4610938">
                <a:moveTo>
                  <a:pt x="0" y="0"/>
                </a:moveTo>
                <a:lnTo>
                  <a:pt x="4132553" y="0"/>
                </a:lnTo>
                <a:lnTo>
                  <a:pt x="4132553" y="4610938"/>
                </a:lnTo>
                <a:lnTo>
                  <a:pt x="0" y="4610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DDFF6-5ABA-478F-B66A-FCB2E4994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57" y="2130673"/>
            <a:ext cx="9878202" cy="1430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6B53C9-181F-49BC-A127-27238AB3F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0" b="89420" l="5991" r="89862">
                        <a14:foregroundMark x1="47465" y1="7850" x2="71429" y2="9556"/>
                        <a14:foregroundMark x1="74654" y1="80205" x2="8756" y2="80546"/>
                        <a14:foregroundMark x1="8756" y1="80546" x2="44240" y2="79522"/>
                        <a14:foregroundMark x1="44240" y1="79522" x2="56682" y2="79522"/>
                        <a14:foregroundMark x1="66359" y1="38225" x2="68664" y2="43345"/>
                        <a14:foregroundMark x1="48848" y1="39590" x2="56221" y2="45051"/>
                        <a14:foregroundMark x1="9677" y1="76451" x2="5991" y2="83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3542" y="4237659"/>
            <a:ext cx="1996580" cy="269584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9362114" y="2329391"/>
            <a:ext cx="2980862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9A1C18-B5C8-4416-86AF-E40E6A25CB36}"/>
              </a:ext>
            </a:extLst>
          </p:cNvPr>
          <p:cNvSpPr/>
          <p:nvPr/>
        </p:nvSpPr>
        <p:spPr>
          <a:xfrm>
            <a:off x="1369509" y="329249"/>
            <a:ext cx="300646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Kèn phím: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8280AF-D86B-4334-B4D5-C4BF0944ECBB}"/>
              </a:ext>
            </a:extLst>
          </p:cNvPr>
          <p:cNvSpPr txBox="1"/>
          <p:nvPr/>
        </p:nvSpPr>
        <p:spPr>
          <a:xfrm>
            <a:off x="-411370" y="1170290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Luyện gam đi lên với kĩ thuật luồn ngón 1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1E1940-7A50-4038-9E5E-6FA83BBCFCBC}"/>
              </a:ext>
            </a:extLst>
          </p:cNvPr>
          <p:cNvSpPr txBox="1"/>
          <p:nvPr/>
        </p:nvSpPr>
        <p:spPr>
          <a:xfrm>
            <a:off x="-411370" y="3181307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1          2           3        1           2         3          4         5</a:t>
            </a:r>
          </a:p>
        </p:txBody>
      </p:sp>
    </p:spTree>
    <p:extLst>
      <p:ext uri="{BB962C8B-B14F-4D97-AF65-F5344CB8AC3E}">
        <p14:creationId xmlns:p14="http://schemas.microsoft.com/office/powerpoint/2010/main" val="185913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4">
            <a:extLst>
              <a:ext uri="{FF2B5EF4-FFF2-40B4-BE49-F238E27FC236}">
                <a16:creationId xmlns:a16="http://schemas.microsoft.com/office/drawing/2014/main" id="{3F3A54D5-AD4B-418C-86E1-4342D1F2C8D1}"/>
              </a:ext>
            </a:extLst>
          </p:cNvPr>
          <p:cNvSpPr/>
          <p:nvPr/>
        </p:nvSpPr>
        <p:spPr>
          <a:xfrm>
            <a:off x="72095" y="5064811"/>
            <a:ext cx="1706371" cy="1539555"/>
          </a:xfrm>
          <a:custGeom>
            <a:avLst/>
            <a:gdLst/>
            <a:ahLst/>
            <a:cxnLst/>
            <a:rect l="l" t="t" r="r" b="b"/>
            <a:pathLst>
              <a:path w="4132553" h="4610938">
                <a:moveTo>
                  <a:pt x="0" y="0"/>
                </a:moveTo>
                <a:lnTo>
                  <a:pt x="4132553" y="0"/>
                </a:lnTo>
                <a:lnTo>
                  <a:pt x="4132553" y="4610938"/>
                </a:lnTo>
                <a:lnTo>
                  <a:pt x="0" y="4610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0DA1C-13CD-4B91-BFBF-DE0985C94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48" y="2300925"/>
            <a:ext cx="10012937" cy="1474121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A5EB6E-3CF7-4B97-BC7C-875A37039A25}"/>
              </a:ext>
            </a:extLst>
          </p:cNvPr>
          <p:cNvSpPr/>
          <p:nvPr/>
        </p:nvSpPr>
        <p:spPr>
          <a:xfrm>
            <a:off x="1369509" y="329249"/>
            <a:ext cx="300646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Bài luyện tập: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67C3B3-1CD1-4501-B0C7-D303EF0C0A8B}"/>
              </a:ext>
            </a:extLst>
          </p:cNvPr>
          <p:cNvSpPr txBox="1"/>
          <p:nvPr/>
        </p:nvSpPr>
        <p:spPr>
          <a:xfrm>
            <a:off x="645642" y="1255889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Noel </a:t>
            </a:r>
            <a:r>
              <a:rPr lang="vi-VN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tiên</a:t>
            </a:r>
            <a:endParaRPr lang="en-US" sz="28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764318-AD71-4968-8482-0ED0DEE8BE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50" b="89420" l="5991" r="89862">
                        <a14:foregroundMark x1="47465" y1="7850" x2="71429" y2="9556"/>
                        <a14:foregroundMark x1="74654" y1="80205" x2="8756" y2="80546"/>
                        <a14:foregroundMark x1="8756" y1="80546" x2="44240" y2="79522"/>
                        <a14:foregroundMark x1="44240" y1="79522" x2="56682" y2="79522"/>
                        <a14:foregroundMark x1="66359" y1="38225" x2="68664" y2="43345"/>
                        <a14:foregroundMark x1="48848" y1="39590" x2="56221" y2="45051"/>
                        <a14:foregroundMark x1="9677" y1="76451" x2="5991" y2="83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7833" y="4087471"/>
            <a:ext cx="1996580" cy="26958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5DD1A8-E2F7-426C-8BE6-BFF2AFFDAC78}"/>
              </a:ext>
            </a:extLst>
          </p:cNvPr>
          <p:cNvSpPr txBox="1"/>
          <p:nvPr/>
        </p:nvSpPr>
        <p:spPr>
          <a:xfrm>
            <a:off x="511369" y="1628472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Trích)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F4BF27-58E0-4490-AEDC-6D90A0B0E28C}"/>
              </a:ext>
            </a:extLst>
          </p:cNvPr>
          <p:cNvSpPr txBox="1"/>
          <p:nvPr/>
        </p:nvSpPr>
        <p:spPr>
          <a:xfrm>
            <a:off x="2888831" y="2269122"/>
            <a:ext cx="95746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600">
                <a:cs typeface="Times New Roman" panose="02020603050405020304" pitchFamily="18" charset="0"/>
              </a:rPr>
              <a:t>Nhạc nước ngoài</a:t>
            </a:r>
            <a:endParaRPr lang="en-US" sz="1600"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4DEBB5-BF37-4082-8D4C-9B4392D3FD1B}"/>
              </a:ext>
            </a:extLst>
          </p:cNvPr>
          <p:cNvSpPr txBox="1"/>
          <p:nvPr/>
        </p:nvSpPr>
        <p:spPr>
          <a:xfrm>
            <a:off x="1330263" y="3402095"/>
            <a:ext cx="8205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cs typeface="Times New Roman" panose="02020603050405020304" pitchFamily="18" charset="0"/>
              </a:rPr>
              <a:t>1      2         1             2      3        1            2           3     4          5       4         3                2</a:t>
            </a:r>
            <a:endParaRPr lang="en-US" sz="16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2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A1CA2132-B427-45EA-9BCF-EB66F0A8C6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1046" y="174199"/>
            <a:ext cx="2130464" cy="79892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2758212" y="1331170"/>
            <a:ext cx="227754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2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CA9E400-7171-4394-BC5D-800D83CE077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0D3B933E-EF8B-4C5A-8F1A-003208244E3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6A15217F-D13A-4680-9AA1-B63DD10C6F4E}"/>
              </a:ext>
            </a:extLst>
          </p:cNvPr>
          <p:cNvSpPr/>
          <p:nvPr/>
        </p:nvSpPr>
        <p:spPr>
          <a:xfrm>
            <a:off x="10535805" y="3769733"/>
            <a:ext cx="1206532" cy="27432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4" y="0"/>
                </a:lnTo>
                <a:lnTo>
                  <a:pt x="27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88A68-3C1E-4CED-B0AE-98A45263A6D5}"/>
              </a:ext>
            </a:extLst>
          </p:cNvPr>
          <p:cNvSpPr txBox="1"/>
          <p:nvPr/>
        </p:nvSpPr>
        <p:spPr>
          <a:xfrm>
            <a:off x="578516" y="1982356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bài hát: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Duyên dáng mùa xuân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2DD85E4-A6C7-4AF7-B489-0D32785FE26B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AEF96C2F-A512-458F-91B1-913D3033AD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6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427</Words>
  <Application>Microsoft Office PowerPoint</Application>
  <PresentationFormat>Widescreen</PresentationFormat>
  <Paragraphs>55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Windows User</cp:lastModifiedBy>
  <cp:revision>15</cp:revision>
  <dcterms:created xsi:type="dcterms:W3CDTF">2024-06-12T09:45:30Z</dcterms:created>
  <dcterms:modified xsi:type="dcterms:W3CDTF">2024-12-24T15:58:33Z</dcterms:modified>
</cp:coreProperties>
</file>