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sldIdLst>
    <p:sldId id="396" r:id="rId5"/>
    <p:sldId id="372" r:id="rId6"/>
    <p:sldId id="356" r:id="rId7"/>
    <p:sldId id="378" r:id="rId8"/>
    <p:sldId id="465" r:id="rId9"/>
    <p:sldId id="442" r:id="rId10"/>
    <p:sldId id="4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 snapToGrid="0">
      <p:cViewPr>
        <p:scale>
          <a:sx n="33" d="100"/>
          <a:sy n="33" d="100"/>
        </p:scale>
        <p:origin x="1458" y="954"/>
      </p:cViewPr>
      <p:guideLst>
        <p:guide orient="horz" pos="2160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B3CE-4B46-473B-9C95-D0D84A13758B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EFB-C7C0-4BEC-BCFF-0419A0FF98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3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80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C29D125-B562-4347-ADBF-CEB97EBF439A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1D1BC4-8F64-43AE-90C8-3A20A5CCB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EA87D-FF89-4B5C-B970-05E2D59A95A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7F1BB-A648-44D7-A61C-6FF9E74E782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2346-7DBF-4D64-A224-6230E905DFD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9879B-535F-44F8-8180-41D089AADC1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DC1A8-6E72-44B7-8109-FD226380593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985A-039C-43CD-8B2E-AA597578942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9EF5D-4F0A-4A52-B008-790FD0566AC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B899-474D-43A2-90EB-59AD6FA1064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7E5BC-5971-4900-BE35-7701656BA3B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D0DE-7FA6-468E-8977-76CB77C26AC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05B4-8DCD-4878-934F-5487DF6CD34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74958-84CC-4487-BD40-73CAF1C04B6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4132-070D-45F8-AC0A-C3A1D81A737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DBF48A-0B79-48C1-B6B3-66925F2C4F9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1065" y="1548130"/>
            <a:ext cx="3996690" cy="6076315"/>
          </a:xfrm>
          <a:prstGeom prst="rect">
            <a:avLst/>
          </a:prstGeom>
        </p:spPr>
      </p:pic>
      <p:grpSp>
        <p:nvGrpSpPr>
          <p:cNvPr id="5" name="Group 34"/>
          <p:cNvGrpSpPr/>
          <p:nvPr/>
        </p:nvGrpSpPr>
        <p:grpSpPr bwMode="auto">
          <a:xfrm>
            <a:off x="-148590" y="5551648"/>
            <a:ext cx="12489180" cy="1372870"/>
            <a:chOff x="0" y="4003"/>
            <a:chExt cx="5511" cy="317"/>
          </a:xfrm>
        </p:grpSpPr>
        <p:sp>
          <p:nvSpPr>
            <p:cNvPr id="6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0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201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" name="Group 106"/>
            <p:cNvGrpSpPr/>
            <p:nvPr/>
          </p:nvGrpSpPr>
          <p:grpSpPr bwMode="auto">
            <a:xfrm>
              <a:off x="2718" y="4105"/>
              <a:ext cx="1449" cy="215"/>
              <a:chOff x="3482" y="4125"/>
              <a:chExt cx="1449" cy="215"/>
            </a:xfrm>
          </p:grpSpPr>
          <p:sp>
            <p:nvSpPr>
              <p:cNvPr id="235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69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5"/>
          <p:cNvSpPr txBox="1"/>
          <p:nvPr/>
        </p:nvSpPr>
        <p:spPr>
          <a:xfrm>
            <a:off x="2430145" y="2038350"/>
            <a:ext cx="7569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ÂM NHẠC LỚP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93345"/>
            <a:ext cx="2621915" cy="1648460"/>
          </a:xfrm>
          <a:prstGeom prst="rect">
            <a:avLst/>
          </a:prstGeom>
        </p:spPr>
      </p:pic>
      <p:pic>
        <p:nvPicPr>
          <p:cNvPr id="16" name="Picture 2" descr="C:\Users\Administrator\Desktop\hinh nen dep pp\CON VAT+CAY, HIH ANH NHO NGHEP TRAH\4d93d3c41d690499dcf3d031be2765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0" y="0"/>
            <a:ext cx="1559560" cy="6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oup 12"/>
          <p:cNvGrpSpPr/>
          <p:nvPr/>
        </p:nvGrpSpPr>
        <p:grpSpPr bwMode="auto">
          <a:xfrm>
            <a:off x="1918970" y="1259840"/>
            <a:ext cx="260350" cy="347663"/>
            <a:chOff x="2832" y="663"/>
            <a:chExt cx="310" cy="415"/>
          </a:xfrm>
        </p:grpSpPr>
        <p:sp>
          <p:nvSpPr>
            <p:cNvPr id="162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Freeform 19"/>
          <p:cNvSpPr/>
          <p:nvPr/>
        </p:nvSpPr>
        <p:spPr bwMode="auto">
          <a:xfrm rot="19620000">
            <a:off x="675640" y="1720215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Freeform 180"/>
          <p:cNvSpPr/>
          <p:nvPr/>
        </p:nvSpPr>
        <p:spPr bwMode="auto">
          <a:xfrm>
            <a:off x="1203325" y="47307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6" name="Group 5"/>
          <p:cNvGrpSpPr/>
          <p:nvPr/>
        </p:nvGrpSpPr>
        <p:grpSpPr bwMode="auto">
          <a:xfrm>
            <a:off x="2697480" y="661988"/>
            <a:ext cx="195263" cy="369887"/>
            <a:chOff x="3890" y="144"/>
            <a:chExt cx="232" cy="441"/>
          </a:xfrm>
        </p:grpSpPr>
        <p:sp>
          <p:nvSpPr>
            <p:cNvPr id="15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"/>
          <p:cNvGrpSpPr/>
          <p:nvPr/>
        </p:nvGrpSpPr>
        <p:grpSpPr bwMode="auto">
          <a:xfrm>
            <a:off x="1624965" y="2016443"/>
            <a:ext cx="195263" cy="369887"/>
            <a:chOff x="3890" y="144"/>
            <a:chExt cx="232" cy="441"/>
          </a:xfrm>
        </p:grpSpPr>
        <p:sp>
          <p:nvSpPr>
            <p:cNvPr id="19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2"/>
          <p:cNvGrpSpPr/>
          <p:nvPr/>
        </p:nvGrpSpPr>
        <p:grpSpPr bwMode="auto">
          <a:xfrm>
            <a:off x="102235" y="2038350"/>
            <a:ext cx="260350" cy="347663"/>
            <a:chOff x="2832" y="663"/>
            <a:chExt cx="310" cy="415"/>
          </a:xfrm>
        </p:grpSpPr>
        <p:sp>
          <p:nvSpPr>
            <p:cNvPr id="24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885"/>
            <a:ext cx="12081510" cy="708088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21505" y="2360930"/>
            <a:ext cx="3660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0815" y="3129280"/>
            <a:ext cx="5212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7 Nốt nhạc xinh”</a:t>
            </a:r>
          </a:p>
        </p:txBody>
      </p:sp>
      <p:grpSp>
        <p:nvGrpSpPr>
          <p:cNvPr id="161" name="Group 12"/>
          <p:cNvGrpSpPr/>
          <p:nvPr/>
        </p:nvGrpSpPr>
        <p:grpSpPr bwMode="auto">
          <a:xfrm>
            <a:off x="8774430" y="1717675"/>
            <a:ext cx="260350" cy="347663"/>
            <a:chOff x="2832" y="663"/>
            <a:chExt cx="310" cy="415"/>
          </a:xfrm>
        </p:grpSpPr>
        <p:sp>
          <p:nvSpPr>
            <p:cNvPr id="162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Freeform 19"/>
          <p:cNvSpPr/>
          <p:nvPr/>
        </p:nvSpPr>
        <p:spPr bwMode="auto">
          <a:xfrm rot="19620000">
            <a:off x="6298565" y="1597025"/>
            <a:ext cx="250825" cy="333375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2"/>
          <p:cNvGrpSpPr/>
          <p:nvPr/>
        </p:nvGrpSpPr>
        <p:grpSpPr bwMode="auto">
          <a:xfrm>
            <a:off x="4566285" y="2065655"/>
            <a:ext cx="260350" cy="347663"/>
            <a:chOff x="2832" y="663"/>
            <a:chExt cx="310" cy="415"/>
          </a:xfrm>
        </p:grpSpPr>
        <p:sp>
          <p:nvSpPr>
            <p:cNvPr id="8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" name="Group 5"/>
          <p:cNvGrpSpPr/>
          <p:nvPr/>
        </p:nvGrpSpPr>
        <p:grpSpPr bwMode="auto">
          <a:xfrm>
            <a:off x="8369935" y="2759393"/>
            <a:ext cx="195263" cy="369887"/>
            <a:chOff x="3890" y="144"/>
            <a:chExt cx="232" cy="441"/>
          </a:xfrm>
        </p:grpSpPr>
        <p:sp>
          <p:nvSpPr>
            <p:cNvPr id="15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"/>
          <p:cNvGrpSpPr/>
          <p:nvPr/>
        </p:nvGrpSpPr>
        <p:grpSpPr bwMode="auto">
          <a:xfrm>
            <a:off x="3843020" y="3328353"/>
            <a:ext cx="195263" cy="369887"/>
            <a:chOff x="3890" y="144"/>
            <a:chExt cx="232" cy="441"/>
          </a:xfrm>
        </p:grpSpPr>
        <p:sp>
          <p:nvSpPr>
            <p:cNvPr id="13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" name="Freeform 180"/>
          <p:cNvSpPr/>
          <p:nvPr/>
        </p:nvSpPr>
        <p:spPr bwMode="auto">
          <a:xfrm>
            <a:off x="7426325" y="2171700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80"/>
          <p:cNvSpPr/>
          <p:nvPr/>
        </p:nvSpPr>
        <p:spPr bwMode="auto">
          <a:xfrm>
            <a:off x="8235950" y="408368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80"/>
          <p:cNvSpPr/>
          <p:nvPr/>
        </p:nvSpPr>
        <p:spPr bwMode="auto">
          <a:xfrm>
            <a:off x="3794760" y="2570480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39700" y="0"/>
            <a:ext cx="13321665" cy="698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6283960" cy="3764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95" y="0"/>
            <a:ext cx="5907405" cy="3764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4915"/>
            <a:ext cx="6197600" cy="309308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97600" y="3764915"/>
            <a:ext cx="5908040" cy="309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9720000" flipH="1" flipV="1">
            <a:off x="7746281" y="211586"/>
            <a:ext cx="4529455" cy="2062480"/>
          </a:xfrm>
          <a:prstGeom prst="rect">
            <a:avLst/>
          </a:prstGeom>
        </p:spPr>
      </p:pic>
      <p:sp>
        <p:nvSpPr>
          <p:cNvPr id="3" name="Rectangle 4"/>
          <p:cNvSpPr/>
          <p:nvPr/>
        </p:nvSpPr>
        <p:spPr>
          <a:xfrm>
            <a:off x="4918620" y="1418079"/>
            <a:ext cx="1471295" cy="586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TIẾT 13</a:t>
            </a:r>
          </a:p>
        </p:txBody>
      </p:sp>
      <p:sp>
        <p:nvSpPr>
          <p:cNvPr id="7" name="Rectangle 5"/>
          <p:cNvSpPr/>
          <p:nvPr/>
        </p:nvSpPr>
        <p:spPr>
          <a:xfrm>
            <a:off x="3949166" y="1988036"/>
            <a:ext cx="3836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HÁT : TẾT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LÀ TẾT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+mn-cs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6743009" y="2471938"/>
            <a:ext cx="534541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Nhạc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</a:t>
            </a:r>
            <a:r>
              <a:rPr kumimoji="0" lang="fr-FR" sz="20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và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</a:t>
            </a:r>
            <a:r>
              <a:rPr kumimoji="0" lang="fr-FR" sz="20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lời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: </a:t>
            </a:r>
            <a:r>
              <a:rPr kumimoji="0" lang="fr-FR" sz="2000" b="0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Nhất</a:t>
            </a:r>
            <a:r>
              <a:rPr kumimoji="0" lang="fr-FR" sz="2000" b="0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Trung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</p:txBody>
      </p:sp>
      <p:grpSp>
        <p:nvGrpSpPr>
          <p:cNvPr id="10255" name="Group 34"/>
          <p:cNvGrpSpPr/>
          <p:nvPr/>
        </p:nvGrpSpPr>
        <p:grpSpPr bwMode="auto">
          <a:xfrm>
            <a:off x="-148590" y="6451600"/>
            <a:ext cx="12489180" cy="406400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10" name="Picture 9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89" y="4863703"/>
            <a:ext cx="3100955" cy="19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BB7B83F-2520-4684-DAAF-F773CF898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" y="0"/>
            <a:ext cx="12265359" cy="1013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  <p:bldP spid="7" grpId="1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9381F9F-A650-782D-4B69-678AD006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2" y="365854"/>
            <a:ext cx="11553951" cy="615912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F423EE-18F0-F217-79A7-22EF9605669A}"/>
              </a:ext>
            </a:extLst>
          </p:cNvPr>
          <p:cNvSpPr txBox="1"/>
          <p:nvPr/>
        </p:nvSpPr>
        <p:spPr>
          <a:xfrm>
            <a:off x="2248077" y="1111696"/>
            <a:ext cx="8858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là            tết     là     tết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tết      vừa  đến đây  dưới      mái hiên nhà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9CF8ECC-261D-0F70-F367-E44AE07D45AE}"/>
              </a:ext>
            </a:extLst>
          </p:cNvPr>
          <p:cNvSpPr txBox="1"/>
          <p:nvPr/>
        </p:nvSpPr>
        <p:spPr>
          <a:xfrm>
            <a:off x="1196373" y="1905652"/>
            <a:ext cx="9799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    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là          tết       là     tết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tết    vừa ghé qua    trong       nhà  dưới   phố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EE687CC-736A-930B-2454-1008343DC5A1}"/>
              </a:ext>
            </a:extLst>
          </p:cNvPr>
          <p:cNvSpPr txBox="1"/>
          <p:nvPr/>
        </p:nvSpPr>
        <p:spPr>
          <a:xfrm>
            <a:off x="963873" y="2836160"/>
            <a:ext cx="9799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Tết  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là        tết       là      tết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cho     người ở     xa       về           đây  sum   vầy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83C38DB-0F33-4650-1FDD-2C3561D25D2B}"/>
              </a:ext>
            </a:extLst>
          </p:cNvPr>
          <p:cNvSpPr txBox="1"/>
          <p:nvPr/>
        </p:nvSpPr>
        <p:spPr>
          <a:xfrm>
            <a:off x="1196373" y="3668356"/>
            <a:ext cx="9381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Tết  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là        tết      là    tết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con  cháu ông bà   quây quần  bên nhau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E2B7164-1926-AB40-3292-A2DCAE032D5C}"/>
              </a:ext>
            </a:extLst>
          </p:cNvPr>
          <p:cNvSpPr txBox="1"/>
          <p:nvPr/>
        </p:nvSpPr>
        <p:spPr>
          <a:xfrm>
            <a:off x="1196373" y="4500552"/>
            <a:ext cx="96748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   bầy trẻ   thơ    cùng      khoe  áo      mới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Cho những người lớn lì          xì      trẻ    con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Tết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muôn người  hân     hoan  chúc nhau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Chúc   nhau một năm     an      lành   yên   vui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2243D5C-BDDC-43CF-023E-B1E6AEF7F1B0}"/>
              </a:ext>
            </a:extLst>
          </p:cNvPr>
          <p:cNvSpPr txBox="1"/>
          <p:nvPr/>
        </p:nvSpPr>
        <p:spPr>
          <a:xfrm>
            <a:off x="1550382" y="6111252"/>
            <a:ext cx="920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  bầy trẻ thơ cùng     khoe áo    mới.      Cho những người lớn lì     xì    trẻ 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Tết  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tết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muôn người hân hoan chúc nhau.   Chúc nhau một năm an lành yên vui.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D6EEE2AA-174F-A5E1-42C7-9C7BAA3C4394}"/>
              </a:ext>
            </a:extLst>
          </p:cNvPr>
          <p:cNvSpPr/>
          <p:nvPr/>
        </p:nvSpPr>
        <p:spPr>
          <a:xfrm>
            <a:off x="4920206" y="22222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Tết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tết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C772743-9628-545A-15E6-36B8F35F0E3E}"/>
              </a:ext>
            </a:extLst>
          </p:cNvPr>
          <p:cNvSpPr/>
          <p:nvPr/>
        </p:nvSpPr>
        <p:spPr>
          <a:xfrm>
            <a:off x="6395033" y="166062"/>
            <a:ext cx="534541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Nhạc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và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lời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: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Nhất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Trung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/>
              <a:ea typeface="Calibri" panose="020F0502020204030204"/>
              <a:cs typeface="+mn-cs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5D931FF-BD8F-1ED5-75F1-54A533CD0447}"/>
              </a:ext>
            </a:extLst>
          </p:cNvPr>
          <p:cNvSpPr/>
          <p:nvPr/>
        </p:nvSpPr>
        <p:spPr>
          <a:xfrm>
            <a:off x="186492" y="17978"/>
            <a:ext cx="165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HÁT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+mn-cs"/>
              </a:rPr>
              <a:t> MẪU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4F101C4F-B9A4-F941-90DD-183F91862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3111" y="777506"/>
            <a:ext cx="1683497" cy="571464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7283633-A1A0-745C-FE2B-EB42B8378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9126" flipH="1">
            <a:off x="11398387" y="649498"/>
            <a:ext cx="1559980" cy="5318071"/>
          </a:xfrm>
          <a:prstGeom prst="rect">
            <a:avLst/>
          </a:prstGeom>
        </p:spPr>
      </p:pic>
      <p:grpSp>
        <p:nvGrpSpPr>
          <p:cNvPr id="19" name="Group 34">
            <a:extLst>
              <a:ext uri="{FF2B5EF4-FFF2-40B4-BE49-F238E27FC236}">
                <a16:creationId xmlns:a16="http://schemas.microsoft.com/office/drawing/2014/main" id="{5CD5BC55-263D-B599-A1D2-2A39A55B51BA}"/>
              </a:ext>
            </a:extLst>
          </p:cNvPr>
          <p:cNvGrpSpPr/>
          <p:nvPr/>
        </p:nvGrpSpPr>
        <p:grpSpPr bwMode="auto">
          <a:xfrm>
            <a:off x="-115295" y="6691937"/>
            <a:ext cx="12489180" cy="176925"/>
            <a:chOff x="0" y="4105"/>
            <a:chExt cx="5511" cy="215"/>
          </a:xfrm>
        </p:grpSpPr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1B6EFE2F-0091-FD8C-522F-8A7291ECF5E2}"/>
                </a:ext>
              </a:extLst>
            </p:cNvPr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id="{17FBCD6F-BA83-019F-138A-2244CA6AEFA6}"/>
                </a:ext>
              </a:extLst>
            </p:cNvPr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26" name="Freeform 39">
                <a:extLst>
                  <a:ext uri="{FF2B5EF4-FFF2-40B4-BE49-F238E27FC236}">
                    <a16:creationId xmlns:a16="http://schemas.microsoft.com/office/drawing/2014/main" id="{1F62F887-1DA5-A4F6-948B-7F20A8A57F8F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40">
                <a:extLst>
                  <a:ext uri="{FF2B5EF4-FFF2-40B4-BE49-F238E27FC236}">
                    <a16:creationId xmlns:a16="http://schemas.microsoft.com/office/drawing/2014/main" id="{987A6FA8-D999-AE5F-1D0B-9EFCAB3AFD8B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41">
                <a:extLst>
                  <a:ext uri="{FF2B5EF4-FFF2-40B4-BE49-F238E27FC236}">
                    <a16:creationId xmlns:a16="http://schemas.microsoft.com/office/drawing/2014/main" id="{A9C0C292-675E-46D0-98CC-EE3D1710FF1C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42">
                <a:extLst>
                  <a:ext uri="{FF2B5EF4-FFF2-40B4-BE49-F238E27FC236}">
                    <a16:creationId xmlns:a16="http://schemas.microsoft.com/office/drawing/2014/main" id="{8627945B-4C48-F9D0-AE1D-6808B575C429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43">
                <a:extLst>
                  <a:ext uri="{FF2B5EF4-FFF2-40B4-BE49-F238E27FC236}">
                    <a16:creationId xmlns:a16="http://schemas.microsoft.com/office/drawing/2014/main" id="{9BACD554-B550-7E4E-A98F-FE9507B052AB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44">
                <a:extLst>
                  <a:ext uri="{FF2B5EF4-FFF2-40B4-BE49-F238E27FC236}">
                    <a16:creationId xmlns:a16="http://schemas.microsoft.com/office/drawing/2014/main" id="{D3704922-9AEE-991E-4267-19B276789B81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45">
                <a:extLst>
                  <a:ext uri="{FF2B5EF4-FFF2-40B4-BE49-F238E27FC236}">
                    <a16:creationId xmlns:a16="http://schemas.microsoft.com/office/drawing/2014/main" id="{061F2D9C-68A8-8E80-CC29-BE11019AD7E8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46">
                <a:extLst>
                  <a:ext uri="{FF2B5EF4-FFF2-40B4-BE49-F238E27FC236}">
                    <a16:creationId xmlns:a16="http://schemas.microsoft.com/office/drawing/2014/main" id="{5BDB974E-29FD-F061-E88E-4222F2599475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47">
                <a:extLst>
                  <a:ext uri="{FF2B5EF4-FFF2-40B4-BE49-F238E27FC236}">
                    <a16:creationId xmlns:a16="http://schemas.microsoft.com/office/drawing/2014/main" id="{5D927B9F-79B9-5374-6895-519C5084FE35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48">
                <a:extLst>
                  <a:ext uri="{FF2B5EF4-FFF2-40B4-BE49-F238E27FC236}">
                    <a16:creationId xmlns:a16="http://schemas.microsoft.com/office/drawing/2014/main" id="{3114AA4E-F892-95A1-D9EE-9FFB98E7568D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49">
                <a:extLst>
                  <a:ext uri="{FF2B5EF4-FFF2-40B4-BE49-F238E27FC236}">
                    <a16:creationId xmlns:a16="http://schemas.microsoft.com/office/drawing/2014/main" id="{FF4FCB58-8A34-B226-AFD3-90A4C564F48F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50">
                <a:extLst>
                  <a:ext uri="{FF2B5EF4-FFF2-40B4-BE49-F238E27FC236}">
                    <a16:creationId xmlns:a16="http://schemas.microsoft.com/office/drawing/2014/main" id="{DC163244-EC16-748C-1957-70F4C57CE940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51">
                <a:extLst>
                  <a:ext uri="{FF2B5EF4-FFF2-40B4-BE49-F238E27FC236}">
                    <a16:creationId xmlns:a16="http://schemas.microsoft.com/office/drawing/2014/main" id="{A913AEF8-5AD6-E635-143D-605806D1494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52">
                <a:extLst>
                  <a:ext uri="{FF2B5EF4-FFF2-40B4-BE49-F238E27FC236}">
                    <a16:creationId xmlns:a16="http://schemas.microsoft.com/office/drawing/2014/main" id="{88041E1C-7709-AADE-DEDA-629F243C3DAF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53">
                <a:extLst>
                  <a:ext uri="{FF2B5EF4-FFF2-40B4-BE49-F238E27FC236}">
                    <a16:creationId xmlns:a16="http://schemas.microsoft.com/office/drawing/2014/main" id="{05468F0B-E2C1-13A1-A4BA-67B8003B0502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54">
                <a:extLst>
                  <a:ext uri="{FF2B5EF4-FFF2-40B4-BE49-F238E27FC236}">
                    <a16:creationId xmlns:a16="http://schemas.microsoft.com/office/drawing/2014/main" id="{4656E976-2EC4-93CD-FCE4-D0C8F21715A1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55">
                <a:extLst>
                  <a:ext uri="{FF2B5EF4-FFF2-40B4-BE49-F238E27FC236}">
                    <a16:creationId xmlns:a16="http://schemas.microsoft.com/office/drawing/2014/main" id="{C3573BF0-10E2-C789-8C70-5B883CC1BEA2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56">
                <a:extLst>
                  <a:ext uri="{FF2B5EF4-FFF2-40B4-BE49-F238E27FC236}">
                    <a16:creationId xmlns:a16="http://schemas.microsoft.com/office/drawing/2014/main" id="{DFD2C84B-66EB-D3F4-4A9A-E6A89C87D42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57">
                <a:extLst>
                  <a:ext uri="{FF2B5EF4-FFF2-40B4-BE49-F238E27FC236}">
                    <a16:creationId xmlns:a16="http://schemas.microsoft.com/office/drawing/2014/main" id="{0D3C9F92-8F92-1BE3-840E-66853EFDA703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58">
                <a:extLst>
                  <a:ext uri="{FF2B5EF4-FFF2-40B4-BE49-F238E27FC236}">
                    <a16:creationId xmlns:a16="http://schemas.microsoft.com/office/drawing/2014/main" id="{2BDAE566-8211-3BAD-8FCF-16D9BDB1D0F7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59">
                <a:extLst>
                  <a:ext uri="{FF2B5EF4-FFF2-40B4-BE49-F238E27FC236}">
                    <a16:creationId xmlns:a16="http://schemas.microsoft.com/office/drawing/2014/main" id="{27F7540A-04F7-FEF7-0F65-37016542A965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60">
                <a:extLst>
                  <a:ext uri="{FF2B5EF4-FFF2-40B4-BE49-F238E27FC236}">
                    <a16:creationId xmlns:a16="http://schemas.microsoft.com/office/drawing/2014/main" id="{EDAABF9A-4519-F26B-5836-A4C1E0991DC0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61">
                <a:extLst>
                  <a:ext uri="{FF2B5EF4-FFF2-40B4-BE49-F238E27FC236}">
                    <a16:creationId xmlns:a16="http://schemas.microsoft.com/office/drawing/2014/main" id="{8A90CF1A-76DB-FDE4-C9AB-3C36A2DCC092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62">
                <a:extLst>
                  <a:ext uri="{FF2B5EF4-FFF2-40B4-BE49-F238E27FC236}">
                    <a16:creationId xmlns:a16="http://schemas.microsoft.com/office/drawing/2014/main" id="{EFF68BD7-0657-5605-8C16-B57CA3912FC4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63">
                <a:extLst>
                  <a:ext uri="{FF2B5EF4-FFF2-40B4-BE49-F238E27FC236}">
                    <a16:creationId xmlns:a16="http://schemas.microsoft.com/office/drawing/2014/main" id="{E9241785-957A-9DB6-588F-0B00EFF650DD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64">
                <a:extLst>
                  <a:ext uri="{FF2B5EF4-FFF2-40B4-BE49-F238E27FC236}">
                    <a16:creationId xmlns:a16="http://schemas.microsoft.com/office/drawing/2014/main" id="{49FE564A-982A-11EA-2AF3-029747577B09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65">
                <a:extLst>
                  <a:ext uri="{FF2B5EF4-FFF2-40B4-BE49-F238E27FC236}">
                    <a16:creationId xmlns:a16="http://schemas.microsoft.com/office/drawing/2014/main" id="{D985334C-1EAE-EE17-6423-765BDB0C601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66">
                <a:extLst>
                  <a:ext uri="{FF2B5EF4-FFF2-40B4-BE49-F238E27FC236}">
                    <a16:creationId xmlns:a16="http://schemas.microsoft.com/office/drawing/2014/main" id="{00E50F79-F829-648C-EE1E-7DA5E193A46C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67">
                <a:extLst>
                  <a:ext uri="{FF2B5EF4-FFF2-40B4-BE49-F238E27FC236}">
                    <a16:creationId xmlns:a16="http://schemas.microsoft.com/office/drawing/2014/main" id="{3C0C80A4-1660-E52D-3008-8B4E4282C642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68">
                <a:extLst>
                  <a:ext uri="{FF2B5EF4-FFF2-40B4-BE49-F238E27FC236}">
                    <a16:creationId xmlns:a16="http://schemas.microsoft.com/office/drawing/2014/main" id="{70E516F2-4CD5-340A-F15C-54C512EA6173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69">
                <a:extLst>
                  <a:ext uri="{FF2B5EF4-FFF2-40B4-BE49-F238E27FC236}">
                    <a16:creationId xmlns:a16="http://schemas.microsoft.com/office/drawing/2014/main" id="{79A3E6F8-71E0-76B1-479E-F44AC7C56CAA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70">
                <a:extLst>
                  <a:ext uri="{FF2B5EF4-FFF2-40B4-BE49-F238E27FC236}">
                    <a16:creationId xmlns:a16="http://schemas.microsoft.com/office/drawing/2014/main" id="{E0F8EDCA-335E-99B1-EB41-01A173E93526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71">
                <a:extLst>
                  <a:ext uri="{FF2B5EF4-FFF2-40B4-BE49-F238E27FC236}">
                    <a16:creationId xmlns:a16="http://schemas.microsoft.com/office/drawing/2014/main" id="{D3CFA2E1-C00B-9361-4C51-A728A41329AC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72">
              <a:extLst>
                <a:ext uri="{FF2B5EF4-FFF2-40B4-BE49-F238E27FC236}">
                  <a16:creationId xmlns:a16="http://schemas.microsoft.com/office/drawing/2014/main" id="{FE87DE6F-8C3D-D4BA-74B3-ABBDCB89D480}"/>
                </a:ext>
              </a:extLst>
            </p:cNvPr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93" name="Freeform 73">
                <a:extLst>
                  <a:ext uri="{FF2B5EF4-FFF2-40B4-BE49-F238E27FC236}">
                    <a16:creationId xmlns:a16="http://schemas.microsoft.com/office/drawing/2014/main" id="{6F94C066-7B50-6BC7-F119-86BB137AD1B4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74">
                <a:extLst>
                  <a:ext uri="{FF2B5EF4-FFF2-40B4-BE49-F238E27FC236}">
                    <a16:creationId xmlns:a16="http://schemas.microsoft.com/office/drawing/2014/main" id="{B6D3DAE4-8D92-6288-074C-5BDC4719C01A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75">
                <a:extLst>
                  <a:ext uri="{FF2B5EF4-FFF2-40B4-BE49-F238E27FC236}">
                    <a16:creationId xmlns:a16="http://schemas.microsoft.com/office/drawing/2014/main" id="{FE9DC567-1815-0600-5A57-C5D4CBF7A9C3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76">
                <a:extLst>
                  <a:ext uri="{FF2B5EF4-FFF2-40B4-BE49-F238E27FC236}">
                    <a16:creationId xmlns:a16="http://schemas.microsoft.com/office/drawing/2014/main" id="{EB008F27-668A-1668-E04D-C86297CF9684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77">
                <a:extLst>
                  <a:ext uri="{FF2B5EF4-FFF2-40B4-BE49-F238E27FC236}">
                    <a16:creationId xmlns:a16="http://schemas.microsoft.com/office/drawing/2014/main" id="{A08D6204-DAEB-F4E3-7A1C-3761975C45A3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78">
                <a:extLst>
                  <a:ext uri="{FF2B5EF4-FFF2-40B4-BE49-F238E27FC236}">
                    <a16:creationId xmlns:a16="http://schemas.microsoft.com/office/drawing/2014/main" id="{5D0A5739-4057-E7ED-7785-04F2D9BD0914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79">
                <a:extLst>
                  <a:ext uri="{FF2B5EF4-FFF2-40B4-BE49-F238E27FC236}">
                    <a16:creationId xmlns:a16="http://schemas.microsoft.com/office/drawing/2014/main" id="{7CEAE0E0-39EF-9418-BB7A-FE9CBA3E142B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80">
                <a:extLst>
                  <a:ext uri="{FF2B5EF4-FFF2-40B4-BE49-F238E27FC236}">
                    <a16:creationId xmlns:a16="http://schemas.microsoft.com/office/drawing/2014/main" id="{211CDD10-1912-19C2-B4E5-A1CD017B80DF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81">
                <a:extLst>
                  <a:ext uri="{FF2B5EF4-FFF2-40B4-BE49-F238E27FC236}">
                    <a16:creationId xmlns:a16="http://schemas.microsoft.com/office/drawing/2014/main" id="{1B4D8A50-E330-E0F9-EF2F-8A4B08FB6A5B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82">
                <a:extLst>
                  <a:ext uri="{FF2B5EF4-FFF2-40B4-BE49-F238E27FC236}">
                    <a16:creationId xmlns:a16="http://schemas.microsoft.com/office/drawing/2014/main" id="{9704D8A1-E3D5-1537-134C-603A9068E98C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83">
                <a:extLst>
                  <a:ext uri="{FF2B5EF4-FFF2-40B4-BE49-F238E27FC236}">
                    <a16:creationId xmlns:a16="http://schemas.microsoft.com/office/drawing/2014/main" id="{259DC22D-C865-E457-9099-3970CB0AC37F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84">
                <a:extLst>
                  <a:ext uri="{FF2B5EF4-FFF2-40B4-BE49-F238E27FC236}">
                    <a16:creationId xmlns:a16="http://schemas.microsoft.com/office/drawing/2014/main" id="{8106F65A-6A8B-6EE6-13DF-152C5DC7627D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85">
                <a:extLst>
                  <a:ext uri="{FF2B5EF4-FFF2-40B4-BE49-F238E27FC236}">
                    <a16:creationId xmlns:a16="http://schemas.microsoft.com/office/drawing/2014/main" id="{D9C3F9DC-5C70-BA0D-763E-5321A3F3076E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86">
                <a:extLst>
                  <a:ext uri="{FF2B5EF4-FFF2-40B4-BE49-F238E27FC236}">
                    <a16:creationId xmlns:a16="http://schemas.microsoft.com/office/drawing/2014/main" id="{DEFC8126-4011-D055-F7A1-5A45A285ACA6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87">
                <a:extLst>
                  <a:ext uri="{FF2B5EF4-FFF2-40B4-BE49-F238E27FC236}">
                    <a16:creationId xmlns:a16="http://schemas.microsoft.com/office/drawing/2014/main" id="{33E31D5F-E1F1-05B1-9646-A9530050868C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88">
                <a:extLst>
                  <a:ext uri="{FF2B5EF4-FFF2-40B4-BE49-F238E27FC236}">
                    <a16:creationId xmlns:a16="http://schemas.microsoft.com/office/drawing/2014/main" id="{9DC2FA8A-87C2-BBB1-D613-50BE737B0AF4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89">
                <a:extLst>
                  <a:ext uri="{FF2B5EF4-FFF2-40B4-BE49-F238E27FC236}">
                    <a16:creationId xmlns:a16="http://schemas.microsoft.com/office/drawing/2014/main" id="{F24FF27D-8A56-0185-8089-4D373CF7C644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90">
                <a:extLst>
                  <a:ext uri="{FF2B5EF4-FFF2-40B4-BE49-F238E27FC236}">
                    <a16:creationId xmlns:a16="http://schemas.microsoft.com/office/drawing/2014/main" id="{0FE00B4E-DA2C-CE0E-A607-7363ABD4C162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91">
                <a:extLst>
                  <a:ext uri="{FF2B5EF4-FFF2-40B4-BE49-F238E27FC236}">
                    <a16:creationId xmlns:a16="http://schemas.microsoft.com/office/drawing/2014/main" id="{0220F3F9-A7DB-55A9-81A8-178C8754975E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92">
                <a:extLst>
                  <a:ext uri="{FF2B5EF4-FFF2-40B4-BE49-F238E27FC236}">
                    <a16:creationId xmlns:a16="http://schemas.microsoft.com/office/drawing/2014/main" id="{A94BDFBA-B7E3-69E9-C64B-E76C5AADA67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93">
                <a:extLst>
                  <a:ext uri="{FF2B5EF4-FFF2-40B4-BE49-F238E27FC236}">
                    <a16:creationId xmlns:a16="http://schemas.microsoft.com/office/drawing/2014/main" id="{D728DDC0-0D23-98F9-F799-75E1D94D3A4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94">
                <a:extLst>
                  <a:ext uri="{FF2B5EF4-FFF2-40B4-BE49-F238E27FC236}">
                    <a16:creationId xmlns:a16="http://schemas.microsoft.com/office/drawing/2014/main" id="{40E4B116-91AB-0378-8E82-C9FB9F45D098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95">
                <a:extLst>
                  <a:ext uri="{FF2B5EF4-FFF2-40B4-BE49-F238E27FC236}">
                    <a16:creationId xmlns:a16="http://schemas.microsoft.com/office/drawing/2014/main" id="{48ABE2B7-5507-DE84-48E3-300532F89CC7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96">
                <a:extLst>
                  <a:ext uri="{FF2B5EF4-FFF2-40B4-BE49-F238E27FC236}">
                    <a16:creationId xmlns:a16="http://schemas.microsoft.com/office/drawing/2014/main" id="{64838668-1CA4-B828-E058-27FBA7D157E5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97">
                <a:extLst>
                  <a:ext uri="{FF2B5EF4-FFF2-40B4-BE49-F238E27FC236}">
                    <a16:creationId xmlns:a16="http://schemas.microsoft.com/office/drawing/2014/main" id="{4B883E6B-C546-BE1B-8A7B-8E3DA331FFD3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98">
                <a:extLst>
                  <a:ext uri="{FF2B5EF4-FFF2-40B4-BE49-F238E27FC236}">
                    <a16:creationId xmlns:a16="http://schemas.microsoft.com/office/drawing/2014/main" id="{6C85C924-34AA-32BD-618D-3B3BFFA7F518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99">
                <a:extLst>
                  <a:ext uri="{FF2B5EF4-FFF2-40B4-BE49-F238E27FC236}">
                    <a16:creationId xmlns:a16="http://schemas.microsoft.com/office/drawing/2014/main" id="{D8836698-46F2-5751-FE3D-700D85C367E5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00">
                <a:extLst>
                  <a:ext uri="{FF2B5EF4-FFF2-40B4-BE49-F238E27FC236}">
                    <a16:creationId xmlns:a16="http://schemas.microsoft.com/office/drawing/2014/main" id="{4F0F272F-6BB0-4F60-DCDA-69F81358846A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01">
                <a:extLst>
                  <a:ext uri="{FF2B5EF4-FFF2-40B4-BE49-F238E27FC236}">
                    <a16:creationId xmlns:a16="http://schemas.microsoft.com/office/drawing/2014/main" id="{F9FBB530-9F61-022B-2244-E33C7CF9AA9D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102">
                <a:extLst>
                  <a:ext uri="{FF2B5EF4-FFF2-40B4-BE49-F238E27FC236}">
                    <a16:creationId xmlns:a16="http://schemas.microsoft.com/office/drawing/2014/main" id="{FB254472-A262-2740-F521-BC3526784492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103">
                <a:extLst>
                  <a:ext uri="{FF2B5EF4-FFF2-40B4-BE49-F238E27FC236}">
                    <a16:creationId xmlns:a16="http://schemas.microsoft.com/office/drawing/2014/main" id="{7B0856BE-CF27-73C2-B3D3-13C9DDF5FF49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104">
                <a:extLst>
                  <a:ext uri="{FF2B5EF4-FFF2-40B4-BE49-F238E27FC236}">
                    <a16:creationId xmlns:a16="http://schemas.microsoft.com/office/drawing/2014/main" id="{241A3AEC-28E2-2155-7395-CE673E61648A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05">
                <a:extLst>
                  <a:ext uri="{FF2B5EF4-FFF2-40B4-BE49-F238E27FC236}">
                    <a16:creationId xmlns:a16="http://schemas.microsoft.com/office/drawing/2014/main" id="{AD73BE27-F0DA-3B41-A12E-C72150F4511D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106">
              <a:extLst>
                <a:ext uri="{FF2B5EF4-FFF2-40B4-BE49-F238E27FC236}">
                  <a16:creationId xmlns:a16="http://schemas.microsoft.com/office/drawing/2014/main" id="{B7E88D6D-6913-EA2B-6EEF-43C5D13302EA}"/>
                </a:ext>
              </a:extLst>
            </p:cNvPr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60" name="Freeform 107">
                <a:extLst>
                  <a:ext uri="{FF2B5EF4-FFF2-40B4-BE49-F238E27FC236}">
                    <a16:creationId xmlns:a16="http://schemas.microsoft.com/office/drawing/2014/main" id="{E2208C87-8F10-4C81-0230-FBD84AF63A85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08">
                <a:extLst>
                  <a:ext uri="{FF2B5EF4-FFF2-40B4-BE49-F238E27FC236}">
                    <a16:creationId xmlns:a16="http://schemas.microsoft.com/office/drawing/2014/main" id="{1199D2BC-B2DA-E57B-96E5-58B3B4EFC248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09">
                <a:extLst>
                  <a:ext uri="{FF2B5EF4-FFF2-40B4-BE49-F238E27FC236}">
                    <a16:creationId xmlns:a16="http://schemas.microsoft.com/office/drawing/2014/main" id="{36C575CC-45D3-D7A5-BF69-107FB1D558F8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10">
                <a:extLst>
                  <a:ext uri="{FF2B5EF4-FFF2-40B4-BE49-F238E27FC236}">
                    <a16:creationId xmlns:a16="http://schemas.microsoft.com/office/drawing/2014/main" id="{8F3C2B77-7C10-CF61-A857-FD8010A6FDF1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11">
                <a:extLst>
                  <a:ext uri="{FF2B5EF4-FFF2-40B4-BE49-F238E27FC236}">
                    <a16:creationId xmlns:a16="http://schemas.microsoft.com/office/drawing/2014/main" id="{126E6616-85E6-4619-0503-4966B7190B18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12">
                <a:extLst>
                  <a:ext uri="{FF2B5EF4-FFF2-40B4-BE49-F238E27FC236}">
                    <a16:creationId xmlns:a16="http://schemas.microsoft.com/office/drawing/2014/main" id="{06CFD916-CFBB-A998-827A-04FCE2CE0D9D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113">
                <a:extLst>
                  <a:ext uri="{FF2B5EF4-FFF2-40B4-BE49-F238E27FC236}">
                    <a16:creationId xmlns:a16="http://schemas.microsoft.com/office/drawing/2014/main" id="{873F890D-5F7E-AF4A-0D8A-8B39C37355E1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14">
                <a:extLst>
                  <a:ext uri="{FF2B5EF4-FFF2-40B4-BE49-F238E27FC236}">
                    <a16:creationId xmlns:a16="http://schemas.microsoft.com/office/drawing/2014/main" id="{BD6A1915-4F07-D83F-322A-BD01E1C2BDA6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15">
                <a:extLst>
                  <a:ext uri="{FF2B5EF4-FFF2-40B4-BE49-F238E27FC236}">
                    <a16:creationId xmlns:a16="http://schemas.microsoft.com/office/drawing/2014/main" id="{8E15B9C0-314B-E43E-BE95-9BBA81DD3DCD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116">
                <a:extLst>
                  <a:ext uri="{FF2B5EF4-FFF2-40B4-BE49-F238E27FC236}">
                    <a16:creationId xmlns:a16="http://schemas.microsoft.com/office/drawing/2014/main" id="{B829BB01-ADF3-607C-3E6E-132EDB8AA281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17">
                <a:extLst>
                  <a:ext uri="{FF2B5EF4-FFF2-40B4-BE49-F238E27FC236}">
                    <a16:creationId xmlns:a16="http://schemas.microsoft.com/office/drawing/2014/main" id="{2B662D86-B81A-BC95-D8E7-843C380B7245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18">
                <a:extLst>
                  <a:ext uri="{FF2B5EF4-FFF2-40B4-BE49-F238E27FC236}">
                    <a16:creationId xmlns:a16="http://schemas.microsoft.com/office/drawing/2014/main" id="{C4000834-5C4A-CCF2-88A9-F6BDC482CD79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119">
                <a:extLst>
                  <a:ext uri="{FF2B5EF4-FFF2-40B4-BE49-F238E27FC236}">
                    <a16:creationId xmlns:a16="http://schemas.microsoft.com/office/drawing/2014/main" id="{9388395C-393B-8E86-34E5-AA9BEE17E6C0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120">
                <a:extLst>
                  <a:ext uri="{FF2B5EF4-FFF2-40B4-BE49-F238E27FC236}">
                    <a16:creationId xmlns:a16="http://schemas.microsoft.com/office/drawing/2014/main" id="{C517FC08-7D84-9D18-842A-F58423752321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121">
                <a:extLst>
                  <a:ext uri="{FF2B5EF4-FFF2-40B4-BE49-F238E27FC236}">
                    <a16:creationId xmlns:a16="http://schemas.microsoft.com/office/drawing/2014/main" id="{97886EC3-6F8E-305B-B93C-C522A88B03A5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22">
                <a:extLst>
                  <a:ext uri="{FF2B5EF4-FFF2-40B4-BE49-F238E27FC236}">
                    <a16:creationId xmlns:a16="http://schemas.microsoft.com/office/drawing/2014/main" id="{A7DC89E1-6215-D5A5-60E1-376497524368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123">
                <a:extLst>
                  <a:ext uri="{FF2B5EF4-FFF2-40B4-BE49-F238E27FC236}">
                    <a16:creationId xmlns:a16="http://schemas.microsoft.com/office/drawing/2014/main" id="{25D36635-C122-174E-7B6C-422952F8A12C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124">
                <a:extLst>
                  <a:ext uri="{FF2B5EF4-FFF2-40B4-BE49-F238E27FC236}">
                    <a16:creationId xmlns:a16="http://schemas.microsoft.com/office/drawing/2014/main" id="{8FEF9774-5BB5-13BD-09E6-4205A14069EE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125">
                <a:extLst>
                  <a:ext uri="{FF2B5EF4-FFF2-40B4-BE49-F238E27FC236}">
                    <a16:creationId xmlns:a16="http://schemas.microsoft.com/office/drawing/2014/main" id="{BA347999-ADB2-8603-5170-03560866C6E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126">
                <a:extLst>
                  <a:ext uri="{FF2B5EF4-FFF2-40B4-BE49-F238E27FC236}">
                    <a16:creationId xmlns:a16="http://schemas.microsoft.com/office/drawing/2014/main" id="{E2FDEADF-20D0-040A-B127-6267241D9F3B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127">
                <a:extLst>
                  <a:ext uri="{FF2B5EF4-FFF2-40B4-BE49-F238E27FC236}">
                    <a16:creationId xmlns:a16="http://schemas.microsoft.com/office/drawing/2014/main" id="{B78DB66D-8F90-1993-1F22-9DF4E0E346BB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128">
                <a:extLst>
                  <a:ext uri="{FF2B5EF4-FFF2-40B4-BE49-F238E27FC236}">
                    <a16:creationId xmlns:a16="http://schemas.microsoft.com/office/drawing/2014/main" id="{6B5597FC-E5D5-8BDB-8E76-3694FD5808B7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129">
                <a:extLst>
                  <a:ext uri="{FF2B5EF4-FFF2-40B4-BE49-F238E27FC236}">
                    <a16:creationId xmlns:a16="http://schemas.microsoft.com/office/drawing/2014/main" id="{9928FC5E-1D01-2CAE-4D7F-06EDE34EBBB4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130">
                <a:extLst>
                  <a:ext uri="{FF2B5EF4-FFF2-40B4-BE49-F238E27FC236}">
                    <a16:creationId xmlns:a16="http://schemas.microsoft.com/office/drawing/2014/main" id="{E412B1AB-5A0A-3E8A-CC44-0D3DABFCC670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131">
                <a:extLst>
                  <a:ext uri="{FF2B5EF4-FFF2-40B4-BE49-F238E27FC236}">
                    <a16:creationId xmlns:a16="http://schemas.microsoft.com/office/drawing/2014/main" id="{458A292E-5B15-ECA9-EF79-7A046D7C7527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132">
                <a:extLst>
                  <a:ext uri="{FF2B5EF4-FFF2-40B4-BE49-F238E27FC236}">
                    <a16:creationId xmlns:a16="http://schemas.microsoft.com/office/drawing/2014/main" id="{BA95D9D2-9F77-482A-52EC-9CE82FEF9EAA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133">
                <a:extLst>
                  <a:ext uri="{FF2B5EF4-FFF2-40B4-BE49-F238E27FC236}">
                    <a16:creationId xmlns:a16="http://schemas.microsoft.com/office/drawing/2014/main" id="{02AB07FB-790E-A333-6BC6-D1CFE4E261E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134">
                <a:extLst>
                  <a:ext uri="{FF2B5EF4-FFF2-40B4-BE49-F238E27FC236}">
                    <a16:creationId xmlns:a16="http://schemas.microsoft.com/office/drawing/2014/main" id="{A1BB30FA-7405-F204-6F07-C895D3E765C1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135">
                <a:extLst>
                  <a:ext uri="{FF2B5EF4-FFF2-40B4-BE49-F238E27FC236}">
                    <a16:creationId xmlns:a16="http://schemas.microsoft.com/office/drawing/2014/main" id="{AEF2ECD3-51B1-38AA-D9AA-1705151ADD1A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136">
                <a:extLst>
                  <a:ext uri="{FF2B5EF4-FFF2-40B4-BE49-F238E27FC236}">
                    <a16:creationId xmlns:a16="http://schemas.microsoft.com/office/drawing/2014/main" id="{953FB2F0-CCB4-A88B-861B-C466DBCCD1AF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137">
                <a:extLst>
                  <a:ext uri="{FF2B5EF4-FFF2-40B4-BE49-F238E27FC236}">
                    <a16:creationId xmlns:a16="http://schemas.microsoft.com/office/drawing/2014/main" id="{2804C3A6-04D6-447A-59F5-9A8254382F9C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38">
                <a:extLst>
                  <a:ext uri="{FF2B5EF4-FFF2-40B4-BE49-F238E27FC236}">
                    <a16:creationId xmlns:a16="http://schemas.microsoft.com/office/drawing/2014/main" id="{70D7C556-0BC9-BD0B-CFDB-F8D14DA1BF79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39">
                <a:extLst>
                  <a:ext uri="{FF2B5EF4-FFF2-40B4-BE49-F238E27FC236}">
                    <a16:creationId xmlns:a16="http://schemas.microsoft.com/office/drawing/2014/main" id="{C31E608E-F41A-A9D0-F5F6-CBA93F5136E3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140">
              <a:extLst>
                <a:ext uri="{FF2B5EF4-FFF2-40B4-BE49-F238E27FC236}">
                  <a16:creationId xmlns:a16="http://schemas.microsoft.com/office/drawing/2014/main" id="{A13D52B2-1A8B-87A9-8179-A0C0235520D5}"/>
                </a:ext>
              </a:extLst>
            </p:cNvPr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27" name="Freeform 141">
                <a:extLst>
                  <a:ext uri="{FF2B5EF4-FFF2-40B4-BE49-F238E27FC236}">
                    <a16:creationId xmlns:a16="http://schemas.microsoft.com/office/drawing/2014/main" id="{6E8EEF79-4D84-71EE-54B2-1C70965A575A}"/>
                  </a:ext>
                </a:extLst>
              </p:cNvPr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142">
                <a:extLst>
                  <a:ext uri="{FF2B5EF4-FFF2-40B4-BE49-F238E27FC236}">
                    <a16:creationId xmlns:a16="http://schemas.microsoft.com/office/drawing/2014/main" id="{3B1F588C-093F-8B09-233B-9E9B46343C27}"/>
                  </a:ext>
                </a:extLst>
              </p:cNvPr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143">
                <a:extLst>
                  <a:ext uri="{FF2B5EF4-FFF2-40B4-BE49-F238E27FC236}">
                    <a16:creationId xmlns:a16="http://schemas.microsoft.com/office/drawing/2014/main" id="{F88FF115-FBEC-9D07-A389-C3A1F9CADCDE}"/>
                  </a:ext>
                </a:extLst>
              </p:cNvPr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144">
                <a:extLst>
                  <a:ext uri="{FF2B5EF4-FFF2-40B4-BE49-F238E27FC236}">
                    <a16:creationId xmlns:a16="http://schemas.microsoft.com/office/drawing/2014/main" id="{DBF7B306-7B3E-1E7E-1413-8703F3D309EE}"/>
                  </a:ext>
                </a:extLst>
              </p:cNvPr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45">
                <a:extLst>
                  <a:ext uri="{FF2B5EF4-FFF2-40B4-BE49-F238E27FC236}">
                    <a16:creationId xmlns:a16="http://schemas.microsoft.com/office/drawing/2014/main" id="{1ED97FA9-9A22-08BE-FD20-5D939637D852}"/>
                  </a:ext>
                </a:extLst>
              </p:cNvPr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146">
                <a:extLst>
                  <a:ext uri="{FF2B5EF4-FFF2-40B4-BE49-F238E27FC236}">
                    <a16:creationId xmlns:a16="http://schemas.microsoft.com/office/drawing/2014/main" id="{B1C12ABC-CDE6-57F0-6E3D-554D9F53B4A9}"/>
                  </a:ext>
                </a:extLst>
              </p:cNvPr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147">
                <a:extLst>
                  <a:ext uri="{FF2B5EF4-FFF2-40B4-BE49-F238E27FC236}">
                    <a16:creationId xmlns:a16="http://schemas.microsoft.com/office/drawing/2014/main" id="{334381BA-C244-3010-939A-6BEA5522360A}"/>
                  </a:ext>
                </a:extLst>
              </p:cNvPr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148">
                <a:extLst>
                  <a:ext uri="{FF2B5EF4-FFF2-40B4-BE49-F238E27FC236}">
                    <a16:creationId xmlns:a16="http://schemas.microsoft.com/office/drawing/2014/main" id="{997BC6AC-084C-5E24-8FEA-798AEBC8B4DE}"/>
                  </a:ext>
                </a:extLst>
              </p:cNvPr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149">
                <a:extLst>
                  <a:ext uri="{FF2B5EF4-FFF2-40B4-BE49-F238E27FC236}">
                    <a16:creationId xmlns:a16="http://schemas.microsoft.com/office/drawing/2014/main" id="{700083DB-3310-67AF-83C0-74C4E1E051E6}"/>
                  </a:ext>
                </a:extLst>
              </p:cNvPr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150">
                <a:extLst>
                  <a:ext uri="{FF2B5EF4-FFF2-40B4-BE49-F238E27FC236}">
                    <a16:creationId xmlns:a16="http://schemas.microsoft.com/office/drawing/2014/main" id="{30AAED4A-8173-6CC5-9C5E-750B5D19676D}"/>
                  </a:ext>
                </a:extLst>
              </p:cNvPr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151">
                <a:extLst>
                  <a:ext uri="{FF2B5EF4-FFF2-40B4-BE49-F238E27FC236}">
                    <a16:creationId xmlns:a16="http://schemas.microsoft.com/office/drawing/2014/main" id="{3C0199A2-5454-FA48-5F88-70C7C0E03390}"/>
                  </a:ext>
                </a:extLst>
              </p:cNvPr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152">
                <a:extLst>
                  <a:ext uri="{FF2B5EF4-FFF2-40B4-BE49-F238E27FC236}">
                    <a16:creationId xmlns:a16="http://schemas.microsoft.com/office/drawing/2014/main" id="{DDA4DB1F-B01B-E66A-8F0D-15C5C1E0A72B}"/>
                  </a:ext>
                </a:extLst>
              </p:cNvPr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153">
                <a:extLst>
                  <a:ext uri="{FF2B5EF4-FFF2-40B4-BE49-F238E27FC236}">
                    <a16:creationId xmlns:a16="http://schemas.microsoft.com/office/drawing/2014/main" id="{57986474-4E88-34E2-D5C9-9474AAEAC687}"/>
                  </a:ext>
                </a:extLst>
              </p:cNvPr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154">
                <a:extLst>
                  <a:ext uri="{FF2B5EF4-FFF2-40B4-BE49-F238E27FC236}">
                    <a16:creationId xmlns:a16="http://schemas.microsoft.com/office/drawing/2014/main" id="{9976DBC3-226E-3943-2800-313706CD7AD9}"/>
                  </a:ext>
                </a:extLst>
              </p:cNvPr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155">
                <a:extLst>
                  <a:ext uri="{FF2B5EF4-FFF2-40B4-BE49-F238E27FC236}">
                    <a16:creationId xmlns:a16="http://schemas.microsoft.com/office/drawing/2014/main" id="{D12CB224-CA4E-D8D3-4814-1D3C2771B407}"/>
                  </a:ext>
                </a:extLst>
              </p:cNvPr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156">
                <a:extLst>
                  <a:ext uri="{FF2B5EF4-FFF2-40B4-BE49-F238E27FC236}">
                    <a16:creationId xmlns:a16="http://schemas.microsoft.com/office/drawing/2014/main" id="{FCF06523-BDD3-D808-517E-F02FD0E2C583}"/>
                  </a:ext>
                </a:extLst>
              </p:cNvPr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157">
                <a:extLst>
                  <a:ext uri="{FF2B5EF4-FFF2-40B4-BE49-F238E27FC236}">
                    <a16:creationId xmlns:a16="http://schemas.microsoft.com/office/drawing/2014/main" id="{20E9D3F3-4609-9E50-57EB-ED9D05990859}"/>
                  </a:ext>
                </a:extLst>
              </p:cNvPr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158">
                <a:extLst>
                  <a:ext uri="{FF2B5EF4-FFF2-40B4-BE49-F238E27FC236}">
                    <a16:creationId xmlns:a16="http://schemas.microsoft.com/office/drawing/2014/main" id="{F4A14FE7-6D6E-C6AB-223D-8B6BB218D85B}"/>
                  </a:ext>
                </a:extLst>
              </p:cNvPr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>
                    <a16:creationId xmlns:a16="http://schemas.microsoft.com/office/drawing/2014/main" id="{DE7FE8B4-95A1-E4B3-3DBC-775FC14CCD76}"/>
                  </a:ext>
                </a:extLst>
              </p:cNvPr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160">
                <a:extLst>
                  <a:ext uri="{FF2B5EF4-FFF2-40B4-BE49-F238E27FC236}">
                    <a16:creationId xmlns:a16="http://schemas.microsoft.com/office/drawing/2014/main" id="{A376154D-96DE-052A-7DFA-7E306F069653}"/>
                  </a:ext>
                </a:extLst>
              </p:cNvPr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161">
                <a:extLst>
                  <a:ext uri="{FF2B5EF4-FFF2-40B4-BE49-F238E27FC236}">
                    <a16:creationId xmlns:a16="http://schemas.microsoft.com/office/drawing/2014/main" id="{0998BDC3-1EFE-3845-645B-D9347DE4F3CF}"/>
                  </a:ext>
                </a:extLst>
              </p:cNvPr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162">
                <a:extLst>
                  <a:ext uri="{FF2B5EF4-FFF2-40B4-BE49-F238E27FC236}">
                    <a16:creationId xmlns:a16="http://schemas.microsoft.com/office/drawing/2014/main" id="{74B78651-E2AA-174F-9197-0E207AB6BD23}"/>
                  </a:ext>
                </a:extLst>
              </p:cNvPr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163">
                <a:extLst>
                  <a:ext uri="{FF2B5EF4-FFF2-40B4-BE49-F238E27FC236}">
                    <a16:creationId xmlns:a16="http://schemas.microsoft.com/office/drawing/2014/main" id="{7B8256A3-C00B-1C02-B705-60E8DCEB5565}"/>
                  </a:ext>
                </a:extLst>
              </p:cNvPr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164">
                <a:extLst>
                  <a:ext uri="{FF2B5EF4-FFF2-40B4-BE49-F238E27FC236}">
                    <a16:creationId xmlns:a16="http://schemas.microsoft.com/office/drawing/2014/main" id="{A0AD27A1-697B-A3F8-A461-A5F95FCC97C2}"/>
                  </a:ext>
                </a:extLst>
              </p:cNvPr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165">
                <a:extLst>
                  <a:ext uri="{FF2B5EF4-FFF2-40B4-BE49-F238E27FC236}">
                    <a16:creationId xmlns:a16="http://schemas.microsoft.com/office/drawing/2014/main" id="{F9317224-A090-2DA5-CB0C-7BF0A215B7BE}"/>
                  </a:ext>
                </a:extLst>
              </p:cNvPr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166">
                <a:extLst>
                  <a:ext uri="{FF2B5EF4-FFF2-40B4-BE49-F238E27FC236}">
                    <a16:creationId xmlns:a16="http://schemas.microsoft.com/office/drawing/2014/main" id="{46ECB0A6-C1A6-1CB4-BAD7-821FC2C16DC1}"/>
                  </a:ext>
                </a:extLst>
              </p:cNvPr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167">
                <a:extLst>
                  <a:ext uri="{FF2B5EF4-FFF2-40B4-BE49-F238E27FC236}">
                    <a16:creationId xmlns:a16="http://schemas.microsoft.com/office/drawing/2014/main" id="{ED66C254-7558-3006-4B63-F66E91370ABD}"/>
                  </a:ext>
                </a:extLst>
              </p:cNvPr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68">
                <a:extLst>
                  <a:ext uri="{FF2B5EF4-FFF2-40B4-BE49-F238E27FC236}">
                    <a16:creationId xmlns:a16="http://schemas.microsoft.com/office/drawing/2014/main" id="{F0810D89-CC7F-A5A7-F647-7870AFC91465}"/>
                  </a:ext>
                </a:extLst>
              </p:cNvPr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69">
                <a:extLst>
                  <a:ext uri="{FF2B5EF4-FFF2-40B4-BE49-F238E27FC236}">
                    <a16:creationId xmlns:a16="http://schemas.microsoft.com/office/drawing/2014/main" id="{4E09B5E5-2C0A-D31F-F160-8EFF9DD12B8E}"/>
                  </a:ext>
                </a:extLst>
              </p:cNvPr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70">
                <a:extLst>
                  <a:ext uri="{FF2B5EF4-FFF2-40B4-BE49-F238E27FC236}">
                    <a16:creationId xmlns:a16="http://schemas.microsoft.com/office/drawing/2014/main" id="{1130B553-81E7-EF46-B3B8-FA93DEB8273E}"/>
                  </a:ext>
                </a:extLst>
              </p:cNvPr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171">
                <a:extLst>
                  <a:ext uri="{FF2B5EF4-FFF2-40B4-BE49-F238E27FC236}">
                    <a16:creationId xmlns:a16="http://schemas.microsoft.com/office/drawing/2014/main" id="{927499E5-46E1-F932-C3BE-7F5C37A8F686}"/>
                  </a:ext>
                </a:extLst>
              </p:cNvPr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172">
                <a:extLst>
                  <a:ext uri="{FF2B5EF4-FFF2-40B4-BE49-F238E27FC236}">
                    <a16:creationId xmlns:a16="http://schemas.microsoft.com/office/drawing/2014/main" id="{A060E317-4FFF-C47A-BE2F-D77E8332D28F}"/>
                  </a:ext>
                </a:extLst>
              </p:cNvPr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173">
                <a:extLst>
                  <a:ext uri="{FF2B5EF4-FFF2-40B4-BE49-F238E27FC236}">
                    <a16:creationId xmlns:a16="http://schemas.microsoft.com/office/drawing/2014/main" id="{2DA1846E-8A75-CE37-1283-D586B757F727}"/>
                  </a:ext>
                </a:extLst>
              </p:cNvPr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072563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4" grpId="1"/>
      <p:bldP spid="15" grpId="1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92074" y="-93345"/>
            <a:ext cx="3146425" cy="3002280"/>
            <a:chOff x="40067" y="61911"/>
            <a:chExt cx="3146805" cy="2431910"/>
          </a:xfrm>
        </p:grpSpPr>
        <p:pic>
          <p:nvPicPr>
            <p:cNvPr id="18" name="Picture 17" descr="C:\Users\Public\Pictures\Sample Pictures\878031oq6iuoirb6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66" y="76313"/>
              <a:ext cx="752566" cy="2417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C:\Users\Public\Pictures\Sample Pictures\878031oq6iuoirb6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1237212" y="-1135235"/>
              <a:ext cx="752514" cy="31468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 rot="5400000">
            <a:off x="9347200" y="-244793"/>
            <a:ext cx="2827020" cy="3235325"/>
            <a:chOff x="40384" y="-115254"/>
            <a:chExt cx="2827020" cy="3235325"/>
          </a:xfrm>
        </p:grpSpPr>
        <p:pic>
          <p:nvPicPr>
            <p:cNvPr id="21" name="Picture 20" descr="C:\Users\Public\Pictures\Sample Pictures\878031oq6iuoirb6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341" y="-115254"/>
              <a:ext cx="752475" cy="323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C:\Users\Public\Pictures\Sample Pictures\878031oq6iuoirb6.gif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1077656" y="-975044"/>
              <a:ext cx="752475" cy="28270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1175" y="3544797"/>
            <a:ext cx="2663268" cy="3287912"/>
          </a:xfrm>
          <a:prstGeom prst="rect">
            <a:avLst/>
          </a:prstGeom>
        </p:spPr>
      </p:pic>
      <p:grpSp>
        <p:nvGrpSpPr>
          <p:cNvPr id="10255" name="Group 34"/>
          <p:cNvGrpSpPr/>
          <p:nvPr/>
        </p:nvGrpSpPr>
        <p:grpSpPr bwMode="auto">
          <a:xfrm>
            <a:off x="-461645" y="6157966"/>
            <a:ext cx="12853670" cy="723540"/>
            <a:chOff x="0" y="4105"/>
            <a:chExt cx="5511" cy="215"/>
          </a:xfrm>
        </p:grpSpPr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5">
            <a:extLst>
              <a:ext uri="{FF2B5EF4-FFF2-40B4-BE49-F238E27FC236}">
                <a16:creationId xmlns:a16="http://schemas.microsoft.com/office/drawing/2014/main" id="{2930368D-CBFF-E2A8-5D2E-3FCA967C1576}"/>
              </a:ext>
            </a:extLst>
          </p:cNvPr>
          <p:cNvSpPr txBox="1"/>
          <p:nvPr/>
        </p:nvSpPr>
        <p:spPr>
          <a:xfrm>
            <a:off x="3750492" y="1800770"/>
            <a:ext cx="6696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 TỪNG CÂU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hinh nen dep pp\CON VAT+CAY, HIH ANH NHO NGHEP TRAH\4d93d3c41d690499dcf3d031be2765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0" y="0"/>
            <a:ext cx="1559560" cy="66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9" name="Group 5"/>
          <p:cNvGrpSpPr/>
          <p:nvPr/>
        </p:nvGrpSpPr>
        <p:grpSpPr bwMode="auto">
          <a:xfrm>
            <a:off x="684684" y="1652806"/>
            <a:ext cx="195263" cy="369887"/>
            <a:chOff x="3890" y="144"/>
            <a:chExt cx="232" cy="441"/>
          </a:xfrm>
        </p:grpSpPr>
        <p:sp>
          <p:nvSpPr>
            <p:cNvPr id="1040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58750" y="125095"/>
            <a:ext cx="2421890" cy="1522730"/>
          </a:xfrm>
          <a:prstGeom prst="rect">
            <a:avLst/>
          </a:prstGeom>
        </p:spPr>
      </p:pic>
      <p:grpSp>
        <p:nvGrpSpPr>
          <p:cNvPr id="156" name="Group 5"/>
          <p:cNvGrpSpPr/>
          <p:nvPr/>
        </p:nvGrpSpPr>
        <p:grpSpPr bwMode="auto">
          <a:xfrm>
            <a:off x="219710" y="571818"/>
            <a:ext cx="195263" cy="369887"/>
            <a:chOff x="3890" y="144"/>
            <a:chExt cx="232" cy="441"/>
          </a:xfrm>
        </p:grpSpPr>
        <p:sp>
          <p:nvSpPr>
            <p:cNvPr id="157" name="Freeform 6"/>
            <p:cNvSpPr/>
            <p:nvPr/>
          </p:nvSpPr>
          <p:spPr bwMode="auto">
            <a:xfrm>
              <a:off x="3897" y="144"/>
              <a:ext cx="166" cy="157"/>
            </a:xfrm>
            <a:custGeom>
              <a:avLst/>
              <a:gdLst>
                <a:gd name="T0" fmla="*/ 0 w 101"/>
                <a:gd name="T1" fmla="*/ 0 h 96"/>
                <a:gd name="T2" fmla="*/ 1750 w 101"/>
                <a:gd name="T3" fmla="*/ 2175 h 96"/>
                <a:gd name="T4" fmla="*/ 3072 w 101"/>
                <a:gd name="T5" fmla="*/ 4694 h 96"/>
                <a:gd name="T6" fmla="*/ 5851 w 101"/>
                <a:gd name="T7" fmla="*/ 6448 h 96"/>
                <a:gd name="T8" fmla="*/ 8946 w 101"/>
                <a:gd name="T9" fmla="*/ 8040 h 96"/>
                <a:gd name="T10" fmla="*/ 11418 w 101"/>
                <a:gd name="T11" fmla="*/ 8800 h 96"/>
                <a:gd name="T12" fmla="*/ 13638 w 101"/>
                <a:gd name="T13" fmla="*/ 9209 h 96"/>
                <a:gd name="T14" fmla="*/ 15136 w 101"/>
                <a:gd name="T15" fmla="*/ 10292 h 96"/>
                <a:gd name="T16" fmla="*/ 17557 w 101"/>
                <a:gd name="T17" fmla="*/ 10545 h 96"/>
                <a:gd name="T18" fmla="*/ 19438 w 101"/>
                <a:gd name="T19" fmla="*/ 11360 h 96"/>
                <a:gd name="T20" fmla="*/ 20987 w 101"/>
                <a:gd name="T21" fmla="*/ 12076 h 96"/>
                <a:gd name="T22" fmla="*/ 22415 w 101"/>
                <a:gd name="T23" fmla="*/ 12742 h 96"/>
                <a:gd name="T24" fmla="*/ 24165 w 101"/>
                <a:gd name="T25" fmla="*/ 13700 h 96"/>
                <a:gd name="T26" fmla="*/ 28383 w 101"/>
                <a:gd name="T27" fmla="*/ 16189 h 96"/>
                <a:gd name="T28" fmla="*/ 31948 w 101"/>
                <a:gd name="T29" fmla="*/ 18578 h 96"/>
                <a:gd name="T30" fmla="*/ 34493 w 101"/>
                <a:gd name="T31" fmla="*/ 21910 h 96"/>
                <a:gd name="T32" fmla="*/ 36840 w 101"/>
                <a:gd name="T33" fmla="*/ 25373 h 96"/>
                <a:gd name="T34" fmla="*/ 37551 w 101"/>
                <a:gd name="T35" fmla="*/ 27784 h 96"/>
                <a:gd name="T36" fmla="*/ 38496 w 101"/>
                <a:gd name="T37" fmla="*/ 30383 h 96"/>
                <a:gd name="T38" fmla="*/ 38869 w 101"/>
                <a:gd name="T39" fmla="*/ 32906 h 96"/>
                <a:gd name="T40" fmla="*/ 39301 w 101"/>
                <a:gd name="T41" fmla="*/ 35168 h 96"/>
                <a:gd name="T42" fmla="*/ 38164 w 101"/>
                <a:gd name="T43" fmla="*/ 34079 h 96"/>
                <a:gd name="T44" fmla="*/ 37398 w 101"/>
                <a:gd name="T45" fmla="*/ 32697 h 96"/>
                <a:gd name="T46" fmla="*/ 36840 w 101"/>
                <a:gd name="T47" fmla="*/ 30676 h 96"/>
                <a:gd name="T48" fmla="*/ 35741 w 101"/>
                <a:gd name="T49" fmla="*/ 28850 h 96"/>
                <a:gd name="T50" fmla="*/ 34922 w 101"/>
                <a:gd name="T51" fmla="*/ 27527 h 96"/>
                <a:gd name="T52" fmla="*/ 33077 w 101"/>
                <a:gd name="T53" fmla="*/ 24631 h 96"/>
                <a:gd name="T54" fmla="*/ 30196 w 101"/>
                <a:gd name="T55" fmla="*/ 22405 h 96"/>
                <a:gd name="T56" fmla="*/ 27635 w 101"/>
                <a:gd name="T57" fmla="*/ 20121 h 96"/>
                <a:gd name="T58" fmla="*/ 24581 w 101"/>
                <a:gd name="T59" fmla="*/ 18578 h 96"/>
                <a:gd name="T60" fmla="*/ 22847 w 101"/>
                <a:gd name="T61" fmla="*/ 17641 h 96"/>
                <a:gd name="T62" fmla="*/ 20543 w 101"/>
                <a:gd name="T63" fmla="*/ 16832 h 96"/>
                <a:gd name="T64" fmla="*/ 18314 w 101"/>
                <a:gd name="T65" fmla="*/ 16590 h 96"/>
                <a:gd name="T66" fmla="*/ 16303 w 101"/>
                <a:gd name="T67" fmla="*/ 16189 h 96"/>
                <a:gd name="T68" fmla="*/ 13901 w 101"/>
                <a:gd name="T69" fmla="*/ 15558 h 96"/>
                <a:gd name="T70" fmla="*/ 11668 w 101"/>
                <a:gd name="T71" fmla="*/ 15061 h 96"/>
                <a:gd name="T72" fmla="*/ 8946 w 101"/>
                <a:gd name="T73" fmla="*/ 14488 h 96"/>
                <a:gd name="T74" fmla="*/ 6645 w 101"/>
                <a:gd name="T75" fmla="*/ 14488 h 96"/>
                <a:gd name="T76" fmla="*/ 0 w 101"/>
                <a:gd name="T77" fmla="*/ 0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1" h="96">
                  <a:moveTo>
                    <a:pt x="0" y="0"/>
                  </a:moveTo>
                  <a:lnTo>
                    <a:pt x="4" y="6"/>
                  </a:lnTo>
                  <a:lnTo>
                    <a:pt x="8" y="13"/>
                  </a:lnTo>
                  <a:lnTo>
                    <a:pt x="15" y="18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5" y="25"/>
                  </a:lnTo>
                  <a:lnTo>
                    <a:pt x="39" y="28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3"/>
                  </a:lnTo>
                  <a:lnTo>
                    <a:pt x="58" y="35"/>
                  </a:lnTo>
                  <a:lnTo>
                    <a:pt x="62" y="37"/>
                  </a:lnTo>
                  <a:lnTo>
                    <a:pt x="73" y="44"/>
                  </a:lnTo>
                  <a:lnTo>
                    <a:pt x="82" y="51"/>
                  </a:lnTo>
                  <a:lnTo>
                    <a:pt x="89" y="60"/>
                  </a:lnTo>
                  <a:lnTo>
                    <a:pt x="95" y="69"/>
                  </a:lnTo>
                  <a:lnTo>
                    <a:pt x="97" y="76"/>
                  </a:lnTo>
                  <a:lnTo>
                    <a:pt x="99" y="83"/>
                  </a:lnTo>
                  <a:lnTo>
                    <a:pt x="100" y="90"/>
                  </a:lnTo>
                  <a:lnTo>
                    <a:pt x="101" y="96"/>
                  </a:lnTo>
                  <a:lnTo>
                    <a:pt x="98" y="93"/>
                  </a:lnTo>
                  <a:lnTo>
                    <a:pt x="96" y="89"/>
                  </a:lnTo>
                  <a:lnTo>
                    <a:pt x="95" y="84"/>
                  </a:lnTo>
                  <a:lnTo>
                    <a:pt x="92" y="79"/>
                  </a:lnTo>
                  <a:lnTo>
                    <a:pt x="90" y="75"/>
                  </a:lnTo>
                  <a:lnTo>
                    <a:pt x="85" y="67"/>
                  </a:lnTo>
                  <a:lnTo>
                    <a:pt x="78" y="61"/>
                  </a:lnTo>
                  <a:lnTo>
                    <a:pt x="71" y="55"/>
                  </a:lnTo>
                  <a:lnTo>
                    <a:pt x="63" y="51"/>
                  </a:lnTo>
                  <a:lnTo>
                    <a:pt x="59" y="48"/>
                  </a:lnTo>
                  <a:lnTo>
                    <a:pt x="53" y="46"/>
                  </a:lnTo>
                  <a:lnTo>
                    <a:pt x="47" y="45"/>
                  </a:lnTo>
                  <a:lnTo>
                    <a:pt x="42" y="44"/>
                  </a:lnTo>
                  <a:lnTo>
                    <a:pt x="36" y="43"/>
                  </a:lnTo>
                  <a:lnTo>
                    <a:pt x="30" y="41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7"/>
            <p:cNvSpPr/>
            <p:nvPr/>
          </p:nvSpPr>
          <p:spPr bwMode="auto">
            <a:xfrm>
              <a:off x="3926" y="209"/>
              <a:ext cx="163" cy="154"/>
            </a:xfrm>
            <a:custGeom>
              <a:avLst/>
              <a:gdLst>
                <a:gd name="T0" fmla="*/ 0 w 102"/>
                <a:gd name="T1" fmla="*/ 0 h 94"/>
                <a:gd name="T2" fmla="*/ 1114 w 102"/>
                <a:gd name="T3" fmla="*/ 1782 h 94"/>
                <a:gd name="T4" fmla="*/ 2280 w 102"/>
                <a:gd name="T5" fmla="*/ 3637 h 94"/>
                <a:gd name="T6" fmla="*/ 3783 w 102"/>
                <a:gd name="T7" fmla="*/ 5698 h 94"/>
                <a:gd name="T8" fmla="*/ 6400 w 102"/>
                <a:gd name="T9" fmla="*/ 7484 h 94"/>
                <a:gd name="T10" fmla="*/ 7827 w 102"/>
                <a:gd name="T11" fmla="*/ 8241 h 94"/>
                <a:gd name="T12" fmla="*/ 9305 w 102"/>
                <a:gd name="T13" fmla="*/ 8688 h 94"/>
                <a:gd name="T14" fmla="*/ 10544 w 102"/>
                <a:gd name="T15" fmla="*/ 9761 h 94"/>
                <a:gd name="T16" fmla="*/ 12161 w 102"/>
                <a:gd name="T17" fmla="*/ 10021 h 94"/>
                <a:gd name="T18" fmla="*/ 13609 w 102"/>
                <a:gd name="T19" fmla="*/ 10962 h 94"/>
                <a:gd name="T20" fmla="*/ 14766 w 102"/>
                <a:gd name="T21" fmla="*/ 11152 h 94"/>
                <a:gd name="T22" fmla="*/ 15790 w 102"/>
                <a:gd name="T23" fmla="*/ 12261 h 94"/>
                <a:gd name="T24" fmla="*/ 16850 w 102"/>
                <a:gd name="T25" fmla="*/ 12910 h 94"/>
                <a:gd name="T26" fmla="*/ 19988 w 102"/>
                <a:gd name="T27" fmla="*/ 15294 h 94"/>
                <a:gd name="T28" fmla="*/ 22389 w 102"/>
                <a:gd name="T29" fmla="*/ 18270 h 94"/>
                <a:gd name="T30" fmla="*/ 24669 w 102"/>
                <a:gd name="T31" fmla="*/ 21150 h 94"/>
                <a:gd name="T32" fmla="*/ 26380 w 102"/>
                <a:gd name="T33" fmla="*/ 25056 h 94"/>
                <a:gd name="T34" fmla="*/ 26927 w 102"/>
                <a:gd name="T35" fmla="*/ 27458 h 94"/>
                <a:gd name="T36" fmla="*/ 27379 w 102"/>
                <a:gd name="T37" fmla="*/ 29932 h 94"/>
                <a:gd name="T38" fmla="*/ 27951 w 102"/>
                <a:gd name="T39" fmla="*/ 32538 h 94"/>
                <a:gd name="T40" fmla="*/ 28212 w 102"/>
                <a:gd name="T41" fmla="*/ 35133 h 94"/>
                <a:gd name="T42" fmla="*/ 26927 w 102"/>
                <a:gd name="T43" fmla="*/ 33985 h 94"/>
                <a:gd name="T44" fmla="*/ 26615 w 102"/>
                <a:gd name="T45" fmla="*/ 32538 h 94"/>
                <a:gd name="T46" fmla="*/ 26117 w 102"/>
                <a:gd name="T47" fmla="*/ 30327 h 94"/>
                <a:gd name="T48" fmla="*/ 25813 w 102"/>
                <a:gd name="T49" fmla="*/ 28534 h 94"/>
                <a:gd name="T50" fmla="*/ 25009 w 102"/>
                <a:gd name="T51" fmla="*/ 26896 h 94"/>
                <a:gd name="T52" fmla="*/ 23763 w 102"/>
                <a:gd name="T53" fmla="*/ 23968 h 94"/>
                <a:gd name="T54" fmla="*/ 21813 w 102"/>
                <a:gd name="T55" fmla="*/ 21727 h 94"/>
                <a:gd name="T56" fmla="*/ 19988 w 102"/>
                <a:gd name="T57" fmla="*/ 19861 h 94"/>
                <a:gd name="T58" fmla="*/ 17654 w 102"/>
                <a:gd name="T59" fmla="*/ 18270 h 94"/>
                <a:gd name="T60" fmla="*/ 16153 w 102"/>
                <a:gd name="T61" fmla="*/ 17174 h 94"/>
                <a:gd name="T62" fmla="*/ 14766 w 102"/>
                <a:gd name="T63" fmla="*/ 16417 h 94"/>
                <a:gd name="T64" fmla="*/ 12858 w 102"/>
                <a:gd name="T65" fmla="*/ 15991 h 94"/>
                <a:gd name="T66" fmla="*/ 11394 w 102"/>
                <a:gd name="T67" fmla="*/ 15294 h 94"/>
                <a:gd name="T68" fmla="*/ 9660 w 102"/>
                <a:gd name="T69" fmla="*/ 14630 h 94"/>
                <a:gd name="T70" fmla="*/ 8046 w 102"/>
                <a:gd name="T71" fmla="*/ 14630 h 94"/>
                <a:gd name="T72" fmla="*/ 6400 w 102"/>
                <a:gd name="T73" fmla="*/ 14234 h 94"/>
                <a:gd name="T74" fmla="*/ 5035 w 102"/>
                <a:gd name="T75" fmla="*/ 13962 h 94"/>
                <a:gd name="T76" fmla="*/ 0 w 102"/>
                <a:gd name="T77" fmla="*/ 0 h 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2" h="94">
                  <a:moveTo>
                    <a:pt x="0" y="0"/>
                  </a:moveTo>
                  <a:lnTo>
                    <a:pt x="4" y="5"/>
                  </a:lnTo>
                  <a:lnTo>
                    <a:pt x="8" y="10"/>
                  </a:lnTo>
                  <a:lnTo>
                    <a:pt x="14" y="15"/>
                  </a:lnTo>
                  <a:lnTo>
                    <a:pt x="23" y="20"/>
                  </a:lnTo>
                  <a:lnTo>
                    <a:pt x="28" y="22"/>
                  </a:lnTo>
                  <a:lnTo>
                    <a:pt x="34" y="23"/>
                  </a:lnTo>
                  <a:lnTo>
                    <a:pt x="38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0"/>
                  </a:lnTo>
                  <a:lnTo>
                    <a:pt x="57" y="33"/>
                  </a:lnTo>
                  <a:lnTo>
                    <a:pt x="61" y="35"/>
                  </a:lnTo>
                  <a:lnTo>
                    <a:pt x="72" y="41"/>
                  </a:lnTo>
                  <a:lnTo>
                    <a:pt x="81" y="49"/>
                  </a:lnTo>
                  <a:lnTo>
                    <a:pt x="89" y="57"/>
                  </a:lnTo>
                  <a:lnTo>
                    <a:pt x="95" y="67"/>
                  </a:lnTo>
                  <a:lnTo>
                    <a:pt x="97" y="73"/>
                  </a:lnTo>
                  <a:lnTo>
                    <a:pt x="99" y="80"/>
                  </a:lnTo>
                  <a:lnTo>
                    <a:pt x="101" y="87"/>
                  </a:lnTo>
                  <a:lnTo>
                    <a:pt x="102" y="94"/>
                  </a:lnTo>
                  <a:lnTo>
                    <a:pt x="97" y="91"/>
                  </a:lnTo>
                  <a:lnTo>
                    <a:pt x="96" y="87"/>
                  </a:lnTo>
                  <a:lnTo>
                    <a:pt x="94" y="81"/>
                  </a:lnTo>
                  <a:lnTo>
                    <a:pt x="93" y="76"/>
                  </a:lnTo>
                  <a:lnTo>
                    <a:pt x="90" y="72"/>
                  </a:lnTo>
                  <a:lnTo>
                    <a:pt x="86" y="64"/>
                  </a:lnTo>
                  <a:lnTo>
                    <a:pt x="79" y="58"/>
                  </a:lnTo>
                  <a:lnTo>
                    <a:pt x="72" y="53"/>
                  </a:lnTo>
                  <a:lnTo>
                    <a:pt x="64" y="49"/>
                  </a:lnTo>
                  <a:lnTo>
                    <a:pt x="58" y="46"/>
                  </a:lnTo>
                  <a:lnTo>
                    <a:pt x="53" y="44"/>
                  </a:lnTo>
                  <a:lnTo>
                    <a:pt x="46" y="43"/>
                  </a:lnTo>
                  <a:lnTo>
                    <a:pt x="41" y="41"/>
                  </a:lnTo>
                  <a:lnTo>
                    <a:pt x="35" y="39"/>
                  </a:lnTo>
                  <a:lnTo>
                    <a:pt x="29" y="39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3952" y="271"/>
              <a:ext cx="170" cy="183"/>
            </a:xfrm>
            <a:custGeom>
              <a:avLst/>
              <a:gdLst>
                <a:gd name="T0" fmla="*/ 0 w 103"/>
                <a:gd name="T1" fmla="*/ 0 h 113"/>
                <a:gd name="T2" fmla="*/ 1804 w 103"/>
                <a:gd name="T3" fmla="*/ 2214 h 113"/>
                <a:gd name="T4" fmla="*/ 4573 w 103"/>
                <a:gd name="T5" fmla="*/ 4581 h 113"/>
                <a:gd name="T6" fmla="*/ 7643 w 103"/>
                <a:gd name="T7" fmla="*/ 6803 h 113"/>
                <a:gd name="T8" fmla="*/ 11073 w 103"/>
                <a:gd name="T9" fmla="*/ 7798 h 113"/>
                <a:gd name="T10" fmla="*/ 13384 w 103"/>
                <a:gd name="T11" fmla="*/ 8790 h 113"/>
                <a:gd name="T12" fmla="*/ 15642 w 103"/>
                <a:gd name="T13" fmla="*/ 9025 h 113"/>
                <a:gd name="T14" fmla="*/ 17589 w 103"/>
                <a:gd name="T15" fmla="*/ 9793 h 113"/>
                <a:gd name="T16" fmla="*/ 20098 w 103"/>
                <a:gd name="T17" fmla="*/ 10407 h 113"/>
                <a:gd name="T18" fmla="*/ 22521 w 103"/>
                <a:gd name="T19" fmla="*/ 11017 h 113"/>
                <a:gd name="T20" fmla="*/ 25132 w 103"/>
                <a:gd name="T21" fmla="*/ 11638 h 113"/>
                <a:gd name="T22" fmla="*/ 26982 w 103"/>
                <a:gd name="T23" fmla="*/ 12395 h 113"/>
                <a:gd name="T24" fmla="*/ 29030 w 103"/>
                <a:gd name="T25" fmla="*/ 13014 h 113"/>
                <a:gd name="T26" fmla="*/ 32686 w 103"/>
                <a:gd name="T27" fmla="*/ 14857 h 113"/>
                <a:gd name="T28" fmla="*/ 35740 w 103"/>
                <a:gd name="T29" fmla="*/ 16854 h 113"/>
                <a:gd name="T30" fmla="*/ 37601 w 103"/>
                <a:gd name="T31" fmla="*/ 19225 h 113"/>
                <a:gd name="T32" fmla="*/ 39130 w 103"/>
                <a:gd name="T33" fmla="*/ 22065 h 113"/>
                <a:gd name="T34" fmla="*/ 41480 w 103"/>
                <a:gd name="T35" fmla="*/ 26214 h 113"/>
                <a:gd name="T36" fmla="*/ 42175 w 103"/>
                <a:gd name="T37" fmla="*/ 29272 h 113"/>
                <a:gd name="T38" fmla="*/ 42175 w 103"/>
                <a:gd name="T39" fmla="*/ 32508 h 113"/>
                <a:gd name="T40" fmla="*/ 41498 w 103"/>
                <a:gd name="T41" fmla="*/ 36257 h 113"/>
                <a:gd name="T42" fmla="*/ 40371 w 103"/>
                <a:gd name="T43" fmla="*/ 36723 h 113"/>
                <a:gd name="T44" fmla="*/ 40371 w 103"/>
                <a:gd name="T45" fmla="*/ 34132 h 113"/>
                <a:gd name="T46" fmla="*/ 40371 w 103"/>
                <a:gd name="T47" fmla="*/ 30901 h 113"/>
                <a:gd name="T48" fmla="*/ 39130 w 103"/>
                <a:gd name="T49" fmla="*/ 27295 h 113"/>
                <a:gd name="T50" fmla="*/ 38001 w 103"/>
                <a:gd name="T51" fmla="*/ 24284 h 113"/>
                <a:gd name="T52" fmla="*/ 36459 w 103"/>
                <a:gd name="T53" fmla="*/ 21989 h 113"/>
                <a:gd name="T54" fmla="*/ 35078 w 103"/>
                <a:gd name="T55" fmla="*/ 19840 h 113"/>
                <a:gd name="T56" fmla="*/ 32686 w 103"/>
                <a:gd name="T57" fmla="*/ 18467 h 113"/>
                <a:gd name="T58" fmla="*/ 29733 w 103"/>
                <a:gd name="T59" fmla="*/ 16854 h 113"/>
                <a:gd name="T60" fmla="*/ 27695 w 103"/>
                <a:gd name="T61" fmla="*/ 16221 h 113"/>
                <a:gd name="T62" fmla="*/ 25143 w 103"/>
                <a:gd name="T63" fmla="*/ 15229 h 113"/>
                <a:gd name="T64" fmla="*/ 22090 w 103"/>
                <a:gd name="T65" fmla="*/ 14857 h 113"/>
                <a:gd name="T66" fmla="*/ 18717 w 103"/>
                <a:gd name="T67" fmla="*/ 14235 h 113"/>
                <a:gd name="T68" fmla="*/ 15642 w 103"/>
                <a:gd name="T69" fmla="*/ 14002 h 113"/>
                <a:gd name="T70" fmla="*/ 12458 w 103"/>
                <a:gd name="T71" fmla="*/ 13014 h 113"/>
                <a:gd name="T72" fmla="*/ 9477 w 103"/>
                <a:gd name="T73" fmla="*/ 12629 h 113"/>
                <a:gd name="T74" fmla="*/ 6457 w 103"/>
                <a:gd name="T75" fmla="*/ 12395 h 113"/>
                <a:gd name="T76" fmla="*/ 0 w 103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" h="113">
                  <a:moveTo>
                    <a:pt x="0" y="0"/>
                  </a:moveTo>
                  <a:lnTo>
                    <a:pt x="4" y="7"/>
                  </a:lnTo>
                  <a:lnTo>
                    <a:pt x="11" y="14"/>
                  </a:lnTo>
                  <a:lnTo>
                    <a:pt x="19" y="21"/>
                  </a:lnTo>
                  <a:lnTo>
                    <a:pt x="27" y="24"/>
                  </a:lnTo>
                  <a:lnTo>
                    <a:pt x="33" y="27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4"/>
                  </a:lnTo>
                  <a:lnTo>
                    <a:pt x="61" y="36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2" y="59"/>
                  </a:lnTo>
                  <a:lnTo>
                    <a:pt x="96" y="68"/>
                  </a:lnTo>
                  <a:lnTo>
                    <a:pt x="101" y="80"/>
                  </a:lnTo>
                  <a:lnTo>
                    <a:pt x="103" y="90"/>
                  </a:lnTo>
                  <a:lnTo>
                    <a:pt x="103" y="100"/>
                  </a:lnTo>
                  <a:lnTo>
                    <a:pt x="102" y="111"/>
                  </a:lnTo>
                  <a:lnTo>
                    <a:pt x="99" y="113"/>
                  </a:lnTo>
                  <a:lnTo>
                    <a:pt x="99" y="105"/>
                  </a:lnTo>
                  <a:lnTo>
                    <a:pt x="99" y="95"/>
                  </a:lnTo>
                  <a:lnTo>
                    <a:pt x="96" y="84"/>
                  </a:lnTo>
                  <a:lnTo>
                    <a:pt x="93" y="75"/>
                  </a:lnTo>
                  <a:lnTo>
                    <a:pt x="89" y="67"/>
                  </a:lnTo>
                  <a:lnTo>
                    <a:pt x="86" y="61"/>
                  </a:lnTo>
                  <a:lnTo>
                    <a:pt x="80" y="57"/>
                  </a:lnTo>
                  <a:lnTo>
                    <a:pt x="73" y="52"/>
                  </a:lnTo>
                  <a:lnTo>
                    <a:pt x="68" y="50"/>
                  </a:lnTo>
                  <a:lnTo>
                    <a:pt x="62" y="47"/>
                  </a:lnTo>
                  <a:lnTo>
                    <a:pt x="54" y="46"/>
                  </a:lnTo>
                  <a:lnTo>
                    <a:pt x="46" y="44"/>
                  </a:lnTo>
                  <a:lnTo>
                    <a:pt x="38" y="43"/>
                  </a:lnTo>
                  <a:lnTo>
                    <a:pt x="30" y="40"/>
                  </a:lnTo>
                  <a:lnTo>
                    <a:pt x="23" y="39"/>
                  </a:lnTo>
                  <a:lnTo>
                    <a:pt x="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"/>
            <p:cNvSpPr/>
            <p:nvPr/>
          </p:nvSpPr>
          <p:spPr bwMode="auto">
            <a:xfrm>
              <a:off x="3890" y="144"/>
              <a:ext cx="164" cy="441"/>
            </a:xfrm>
            <a:custGeom>
              <a:avLst/>
              <a:gdLst>
                <a:gd name="T0" fmla="*/ 16760 w 102"/>
                <a:gd name="T1" fmla="*/ 43470 h 269"/>
                <a:gd name="T2" fmla="*/ 29895 w 102"/>
                <a:gd name="T3" fmla="*/ 80041 h 269"/>
                <a:gd name="T4" fmla="*/ 30477 w 102"/>
                <a:gd name="T5" fmla="*/ 83070 h 269"/>
                <a:gd name="T6" fmla="*/ 30477 w 102"/>
                <a:gd name="T7" fmla="*/ 86008 h 269"/>
                <a:gd name="T8" fmla="*/ 29895 w 102"/>
                <a:gd name="T9" fmla="*/ 88864 h 269"/>
                <a:gd name="T10" fmla="*/ 28653 w 102"/>
                <a:gd name="T11" fmla="*/ 91477 h 269"/>
                <a:gd name="T12" fmla="*/ 27168 w 102"/>
                <a:gd name="T13" fmla="*/ 94274 h 269"/>
                <a:gd name="T14" fmla="*/ 25637 w 102"/>
                <a:gd name="T15" fmla="*/ 96728 h 269"/>
                <a:gd name="T16" fmla="*/ 23531 w 102"/>
                <a:gd name="T17" fmla="*/ 98895 h 269"/>
                <a:gd name="T18" fmla="*/ 21606 w 102"/>
                <a:gd name="T19" fmla="*/ 100217 h 269"/>
                <a:gd name="T20" fmla="*/ 20117 w 102"/>
                <a:gd name="T21" fmla="*/ 100932 h 269"/>
                <a:gd name="T22" fmla="*/ 18649 w 102"/>
                <a:gd name="T23" fmla="*/ 100932 h 269"/>
                <a:gd name="T24" fmla="*/ 17275 w 102"/>
                <a:gd name="T25" fmla="*/ 101381 h 269"/>
                <a:gd name="T26" fmla="*/ 16315 w 102"/>
                <a:gd name="T27" fmla="*/ 100932 h 269"/>
                <a:gd name="T28" fmla="*/ 14865 w 102"/>
                <a:gd name="T29" fmla="*/ 100712 h 269"/>
                <a:gd name="T30" fmla="*/ 14070 w 102"/>
                <a:gd name="T31" fmla="*/ 99809 h 269"/>
                <a:gd name="T32" fmla="*/ 13151 w 102"/>
                <a:gd name="T33" fmla="*/ 98468 h 269"/>
                <a:gd name="T34" fmla="*/ 12567 w 102"/>
                <a:gd name="T35" fmla="*/ 97164 h 269"/>
                <a:gd name="T36" fmla="*/ 11917 w 102"/>
                <a:gd name="T37" fmla="*/ 94571 h 269"/>
                <a:gd name="T38" fmla="*/ 11917 w 102"/>
                <a:gd name="T39" fmla="*/ 91477 h 269"/>
                <a:gd name="T40" fmla="*/ 12567 w 102"/>
                <a:gd name="T41" fmla="*/ 88452 h 269"/>
                <a:gd name="T42" fmla="*/ 13438 w 102"/>
                <a:gd name="T43" fmla="*/ 85526 h 269"/>
                <a:gd name="T44" fmla="*/ 14865 w 102"/>
                <a:gd name="T45" fmla="*/ 82672 h 269"/>
                <a:gd name="T46" fmla="*/ 16315 w 102"/>
                <a:gd name="T47" fmla="*/ 80246 h 269"/>
                <a:gd name="T48" fmla="*/ 18593 w 102"/>
                <a:gd name="T49" fmla="*/ 78006 h 269"/>
                <a:gd name="T50" fmla="*/ 20117 w 102"/>
                <a:gd name="T51" fmla="*/ 76800 h 269"/>
                <a:gd name="T52" fmla="*/ 21691 w 102"/>
                <a:gd name="T53" fmla="*/ 75875 h 269"/>
                <a:gd name="T54" fmla="*/ 23531 w 102"/>
                <a:gd name="T55" fmla="*/ 75455 h 269"/>
                <a:gd name="T56" fmla="*/ 24693 w 102"/>
                <a:gd name="T57" fmla="*/ 75455 h 269"/>
                <a:gd name="T58" fmla="*/ 26232 w 102"/>
                <a:gd name="T59" fmla="*/ 75455 h 269"/>
                <a:gd name="T60" fmla="*/ 0 w 102"/>
                <a:gd name="T61" fmla="*/ 667 h 269"/>
                <a:gd name="T62" fmla="*/ 1518 w 102"/>
                <a:gd name="T63" fmla="*/ 0 h 269"/>
                <a:gd name="T64" fmla="*/ 6483 w 102"/>
                <a:gd name="T65" fmla="*/ 15127 h 269"/>
                <a:gd name="T66" fmla="*/ 11917 w 102"/>
                <a:gd name="T67" fmla="*/ 29024 h 269"/>
                <a:gd name="T68" fmla="*/ 16760 w 102"/>
                <a:gd name="T69" fmla="*/ 4347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2" h="269">
                  <a:moveTo>
                    <a:pt x="56" y="115"/>
                  </a:moveTo>
                  <a:lnTo>
                    <a:pt x="100" y="212"/>
                  </a:lnTo>
                  <a:lnTo>
                    <a:pt x="102" y="220"/>
                  </a:lnTo>
                  <a:lnTo>
                    <a:pt x="102" y="228"/>
                  </a:lnTo>
                  <a:lnTo>
                    <a:pt x="100" y="236"/>
                  </a:lnTo>
                  <a:lnTo>
                    <a:pt x="96" y="243"/>
                  </a:lnTo>
                  <a:lnTo>
                    <a:pt x="91" y="250"/>
                  </a:lnTo>
                  <a:lnTo>
                    <a:pt x="86" y="257"/>
                  </a:lnTo>
                  <a:lnTo>
                    <a:pt x="79" y="262"/>
                  </a:lnTo>
                  <a:lnTo>
                    <a:pt x="72" y="266"/>
                  </a:lnTo>
                  <a:lnTo>
                    <a:pt x="67" y="268"/>
                  </a:lnTo>
                  <a:lnTo>
                    <a:pt x="63" y="268"/>
                  </a:lnTo>
                  <a:lnTo>
                    <a:pt x="58" y="269"/>
                  </a:lnTo>
                  <a:lnTo>
                    <a:pt x="55" y="268"/>
                  </a:lnTo>
                  <a:lnTo>
                    <a:pt x="50" y="267"/>
                  </a:lnTo>
                  <a:lnTo>
                    <a:pt x="47" y="265"/>
                  </a:lnTo>
                  <a:lnTo>
                    <a:pt x="44" y="261"/>
                  </a:lnTo>
                  <a:lnTo>
                    <a:pt x="42" y="258"/>
                  </a:lnTo>
                  <a:lnTo>
                    <a:pt x="40" y="251"/>
                  </a:lnTo>
                  <a:lnTo>
                    <a:pt x="40" y="243"/>
                  </a:lnTo>
                  <a:lnTo>
                    <a:pt x="42" y="235"/>
                  </a:lnTo>
                  <a:lnTo>
                    <a:pt x="45" y="227"/>
                  </a:lnTo>
                  <a:lnTo>
                    <a:pt x="50" y="219"/>
                  </a:lnTo>
                  <a:lnTo>
                    <a:pt x="55" y="213"/>
                  </a:lnTo>
                  <a:lnTo>
                    <a:pt x="62" y="207"/>
                  </a:lnTo>
                  <a:lnTo>
                    <a:pt x="67" y="204"/>
                  </a:lnTo>
                  <a:lnTo>
                    <a:pt x="73" y="201"/>
                  </a:lnTo>
                  <a:lnTo>
                    <a:pt x="79" y="200"/>
                  </a:lnTo>
                  <a:lnTo>
                    <a:pt x="83" y="200"/>
                  </a:lnTo>
                  <a:lnTo>
                    <a:pt x="88" y="200"/>
                  </a:lnTo>
                  <a:lnTo>
                    <a:pt x="0" y="2"/>
                  </a:lnTo>
                  <a:lnTo>
                    <a:pt x="5" y="0"/>
                  </a:lnTo>
                  <a:lnTo>
                    <a:pt x="22" y="40"/>
                  </a:lnTo>
                  <a:lnTo>
                    <a:pt x="40" y="77"/>
                  </a:lnTo>
                  <a:lnTo>
                    <a:pt x="56" y="11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12"/>
          <p:cNvGrpSpPr/>
          <p:nvPr/>
        </p:nvGrpSpPr>
        <p:grpSpPr bwMode="auto">
          <a:xfrm>
            <a:off x="310515" y="1726565"/>
            <a:ext cx="260350" cy="347663"/>
            <a:chOff x="2832" y="663"/>
            <a:chExt cx="310" cy="415"/>
          </a:xfrm>
        </p:grpSpPr>
        <p:sp>
          <p:nvSpPr>
            <p:cNvPr id="162" name="Freeform 13"/>
            <p:cNvSpPr/>
            <p:nvPr/>
          </p:nvSpPr>
          <p:spPr bwMode="auto">
            <a:xfrm>
              <a:off x="2839" y="663"/>
              <a:ext cx="209" cy="111"/>
            </a:xfrm>
            <a:custGeom>
              <a:avLst/>
              <a:gdLst>
                <a:gd name="T0" fmla="*/ 0 w 126"/>
                <a:gd name="T1" fmla="*/ 0 h 68"/>
                <a:gd name="T2" fmla="*/ 1893 w 126"/>
                <a:gd name="T3" fmla="*/ 1461 h 68"/>
                <a:gd name="T4" fmla="*/ 4769 w 126"/>
                <a:gd name="T5" fmla="*/ 3224 h 68"/>
                <a:gd name="T6" fmla="*/ 8350 w 126"/>
                <a:gd name="T7" fmla="*/ 5090 h 68"/>
                <a:gd name="T8" fmla="*/ 11988 w 126"/>
                <a:gd name="T9" fmla="*/ 5681 h 68"/>
                <a:gd name="T10" fmla="*/ 14618 w 126"/>
                <a:gd name="T11" fmla="*/ 5681 h 68"/>
                <a:gd name="T12" fmla="*/ 17201 w 126"/>
                <a:gd name="T13" fmla="*/ 5681 h 68"/>
                <a:gd name="T14" fmla="*/ 19885 w 126"/>
                <a:gd name="T15" fmla="*/ 5681 h 68"/>
                <a:gd name="T16" fmla="*/ 22247 w 126"/>
                <a:gd name="T17" fmla="*/ 6156 h 68"/>
                <a:gd name="T18" fmla="*/ 24949 w 126"/>
                <a:gd name="T19" fmla="*/ 6156 h 68"/>
                <a:gd name="T20" fmla="*/ 26973 w 126"/>
                <a:gd name="T21" fmla="*/ 6355 h 68"/>
                <a:gd name="T22" fmla="*/ 28532 w 126"/>
                <a:gd name="T23" fmla="*/ 6795 h 68"/>
                <a:gd name="T24" fmla="*/ 30887 w 126"/>
                <a:gd name="T25" fmla="*/ 7264 h 68"/>
                <a:gd name="T26" fmla="*/ 33476 w 126"/>
                <a:gd name="T27" fmla="*/ 7904 h 68"/>
                <a:gd name="T28" fmla="*/ 36101 w 126"/>
                <a:gd name="T29" fmla="*/ 8591 h 68"/>
                <a:gd name="T30" fmla="*/ 38106 w 126"/>
                <a:gd name="T31" fmla="*/ 9273 h 68"/>
                <a:gd name="T32" fmla="*/ 40863 w 126"/>
                <a:gd name="T33" fmla="*/ 10374 h 68"/>
                <a:gd name="T34" fmla="*/ 42867 w 126"/>
                <a:gd name="T35" fmla="*/ 11461 h 68"/>
                <a:gd name="T36" fmla="*/ 45255 w 126"/>
                <a:gd name="T37" fmla="*/ 12505 h 68"/>
                <a:gd name="T38" fmla="*/ 46889 w 126"/>
                <a:gd name="T39" fmla="*/ 14024 h 68"/>
                <a:gd name="T40" fmla="*/ 48878 w 126"/>
                <a:gd name="T41" fmla="*/ 15325 h 68"/>
                <a:gd name="T42" fmla="*/ 50782 w 126"/>
                <a:gd name="T43" fmla="*/ 17594 h 68"/>
                <a:gd name="T44" fmla="*/ 52482 w 126"/>
                <a:gd name="T45" fmla="*/ 19774 h 68"/>
                <a:gd name="T46" fmla="*/ 53922 w 126"/>
                <a:gd name="T47" fmla="*/ 22140 h 68"/>
                <a:gd name="T48" fmla="*/ 54712 w 126"/>
                <a:gd name="T49" fmla="*/ 24317 h 68"/>
                <a:gd name="T50" fmla="*/ 52827 w 126"/>
                <a:gd name="T51" fmla="*/ 23935 h 68"/>
                <a:gd name="T52" fmla="*/ 51233 w 126"/>
                <a:gd name="T53" fmla="*/ 22556 h 68"/>
                <a:gd name="T54" fmla="*/ 50092 w 126"/>
                <a:gd name="T55" fmla="*/ 20413 h 68"/>
                <a:gd name="T56" fmla="*/ 48878 w 126"/>
                <a:gd name="T57" fmla="*/ 19113 h 68"/>
                <a:gd name="T58" fmla="*/ 47327 w 126"/>
                <a:gd name="T59" fmla="*/ 17594 h 68"/>
                <a:gd name="T60" fmla="*/ 44111 w 126"/>
                <a:gd name="T61" fmla="*/ 15325 h 68"/>
                <a:gd name="T62" fmla="*/ 40863 w 126"/>
                <a:gd name="T63" fmla="*/ 14024 h 68"/>
                <a:gd name="T64" fmla="*/ 37345 w 126"/>
                <a:gd name="T65" fmla="*/ 12505 h 68"/>
                <a:gd name="T66" fmla="*/ 33476 w 126"/>
                <a:gd name="T67" fmla="*/ 11857 h 68"/>
                <a:gd name="T68" fmla="*/ 30887 w 126"/>
                <a:gd name="T69" fmla="*/ 11461 h 68"/>
                <a:gd name="T70" fmla="*/ 28268 w 126"/>
                <a:gd name="T71" fmla="*/ 11461 h 68"/>
                <a:gd name="T72" fmla="*/ 25110 w 126"/>
                <a:gd name="T73" fmla="*/ 11092 h 68"/>
                <a:gd name="T74" fmla="*/ 22973 w 126"/>
                <a:gd name="T75" fmla="*/ 11461 h 68"/>
                <a:gd name="T76" fmla="*/ 20354 w 126"/>
                <a:gd name="T77" fmla="*/ 11461 h 68"/>
                <a:gd name="T78" fmla="*/ 17201 w 126"/>
                <a:gd name="T79" fmla="*/ 11857 h 68"/>
                <a:gd name="T80" fmla="*/ 14618 w 126"/>
                <a:gd name="T81" fmla="*/ 11857 h 68"/>
                <a:gd name="T82" fmla="*/ 11988 w 126"/>
                <a:gd name="T83" fmla="*/ 12262 h 68"/>
                <a:gd name="T84" fmla="*/ 0 w 126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6" h="68">
                  <a:moveTo>
                    <a:pt x="0" y="0"/>
                  </a:moveTo>
                  <a:lnTo>
                    <a:pt x="4" y="4"/>
                  </a:lnTo>
                  <a:lnTo>
                    <a:pt x="11" y="9"/>
                  </a:lnTo>
                  <a:lnTo>
                    <a:pt x="19" y="14"/>
                  </a:lnTo>
                  <a:lnTo>
                    <a:pt x="28" y="16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7" y="22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4" y="29"/>
                  </a:lnTo>
                  <a:lnTo>
                    <a:pt x="99" y="32"/>
                  </a:lnTo>
                  <a:lnTo>
                    <a:pt x="104" y="35"/>
                  </a:lnTo>
                  <a:lnTo>
                    <a:pt x="108" y="39"/>
                  </a:lnTo>
                  <a:lnTo>
                    <a:pt x="113" y="43"/>
                  </a:lnTo>
                  <a:lnTo>
                    <a:pt x="117" y="49"/>
                  </a:lnTo>
                  <a:lnTo>
                    <a:pt x="121" y="55"/>
                  </a:lnTo>
                  <a:lnTo>
                    <a:pt x="124" y="62"/>
                  </a:lnTo>
                  <a:lnTo>
                    <a:pt x="126" y="68"/>
                  </a:lnTo>
                  <a:lnTo>
                    <a:pt x="122" y="67"/>
                  </a:lnTo>
                  <a:lnTo>
                    <a:pt x="118" y="63"/>
                  </a:lnTo>
                  <a:lnTo>
                    <a:pt x="116" y="57"/>
                  </a:lnTo>
                  <a:lnTo>
                    <a:pt x="113" y="53"/>
                  </a:lnTo>
                  <a:lnTo>
                    <a:pt x="109" y="49"/>
                  </a:lnTo>
                  <a:lnTo>
                    <a:pt x="102" y="43"/>
                  </a:lnTo>
                  <a:lnTo>
                    <a:pt x="94" y="39"/>
                  </a:lnTo>
                  <a:lnTo>
                    <a:pt x="86" y="35"/>
                  </a:lnTo>
                  <a:lnTo>
                    <a:pt x="77" y="33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8" y="31"/>
                  </a:lnTo>
                  <a:lnTo>
                    <a:pt x="53" y="32"/>
                  </a:lnTo>
                  <a:lnTo>
                    <a:pt x="47" y="32"/>
                  </a:lnTo>
                  <a:lnTo>
                    <a:pt x="40" y="33"/>
                  </a:lnTo>
                  <a:lnTo>
                    <a:pt x="34" y="33"/>
                  </a:lnTo>
                  <a:lnTo>
                    <a:pt x="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4"/>
            <p:cNvSpPr/>
            <p:nvPr/>
          </p:nvSpPr>
          <p:spPr bwMode="auto">
            <a:xfrm>
              <a:off x="2888" y="719"/>
              <a:ext cx="202" cy="111"/>
            </a:xfrm>
            <a:custGeom>
              <a:avLst/>
              <a:gdLst>
                <a:gd name="T0" fmla="*/ 0 w 125"/>
                <a:gd name="T1" fmla="*/ 0 h 67"/>
                <a:gd name="T2" fmla="*/ 1214 w 125"/>
                <a:gd name="T3" fmla="*/ 2051 h 67"/>
                <a:gd name="T4" fmla="*/ 3171 w 125"/>
                <a:gd name="T5" fmla="*/ 3398 h 67"/>
                <a:gd name="T6" fmla="*/ 5727 w 125"/>
                <a:gd name="T7" fmla="*/ 5630 h 67"/>
                <a:gd name="T8" fmla="*/ 8654 w 125"/>
                <a:gd name="T9" fmla="*/ 5893 h 67"/>
                <a:gd name="T10" fmla="*/ 10470 w 125"/>
                <a:gd name="T11" fmla="*/ 5893 h 67"/>
                <a:gd name="T12" fmla="*/ 12057 w 125"/>
                <a:gd name="T13" fmla="*/ 6420 h 67"/>
                <a:gd name="T14" fmla="*/ 13985 w 125"/>
                <a:gd name="T15" fmla="*/ 6420 h 67"/>
                <a:gd name="T16" fmla="*/ 15940 w 125"/>
                <a:gd name="T17" fmla="*/ 7029 h 67"/>
                <a:gd name="T18" fmla="*/ 17580 w 125"/>
                <a:gd name="T19" fmla="*/ 7029 h 67"/>
                <a:gd name="T20" fmla="*/ 19074 w 125"/>
                <a:gd name="T21" fmla="*/ 7836 h 67"/>
                <a:gd name="T22" fmla="*/ 20662 w 125"/>
                <a:gd name="T23" fmla="*/ 7871 h 67"/>
                <a:gd name="T24" fmla="*/ 22226 w 125"/>
                <a:gd name="T25" fmla="*/ 8567 h 67"/>
                <a:gd name="T26" fmla="*/ 23792 w 125"/>
                <a:gd name="T27" fmla="*/ 9008 h 67"/>
                <a:gd name="T28" fmla="*/ 25759 w 125"/>
                <a:gd name="T29" fmla="*/ 9763 h 67"/>
                <a:gd name="T30" fmla="*/ 27697 w 125"/>
                <a:gd name="T31" fmla="*/ 11059 h 67"/>
                <a:gd name="T32" fmla="*/ 29382 w 125"/>
                <a:gd name="T33" fmla="*/ 11841 h 67"/>
                <a:gd name="T34" fmla="*/ 30824 w 125"/>
                <a:gd name="T35" fmla="*/ 13040 h 67"/>
                <a:gd name="T36" fmla="*/ 32558 w 125"/>
                <a:gd name="T37" fmla="*/ 14924 h 67"/>
                <a:gd name="T38" fmla="*/ 33534 w 125"/>
                <a:gd name="T39" fmla="*/ 16175 h 67"/>
                <a:gd name="T40" fmla="*/ 35119 w 125"/>
                <a:gd name="T41" fmla="*/ 18322 h 67"/>
                <a:gd name="T42" fmla="*/ 36691 w 125"/>
                <a:gd name="T43" fmla="*/ 20904 h 67"/>
                <a:gd name="T44" fmla="*/ 37666 w 125"/>
                <a:gd name="T45" fmla="*/ 22919 h 67"/>
                <a:gd name="T46" fmla="*/ 39057 w 125"/>
                <a:gd name="T47" fmla="*/ 26037 h 67"/>
                <a:gd name="T48" fmla="*/ 39631 w 125"/>
                <a:gd name="T49" fmla="*/ 28679 h 67"/>
                <a:gd name="T50" fmla="*/ 38107 w 125"/>
                <a:gd name="T51" fmla="*/ 28182 h 67"/>
                <a:gd name="T52" fmla="*/ 37065 w 125"/>
                <a:gd name="T53" fmla="*/ 26610 h 67"/>
                <a:gd name="T54" fmla="*/ 36082 w 125"/>
                <a:gd name="T55" fmla="*/ 24215 h 67"/>
                <a:gd name="T56" fmla="*/ 35119 w 125"/>
                <a:gd name="T57" fmla="*/ 22067 h 67"/>
                <a:gd name="T58" fmla="*/ 34372 w 125"/>
                <a:gd name="T59" fmla="*/ 20904 h 67"/>
                <a:gd name="T60" fmla="*/ 31952 w 125"/>
                <a:gd name="T61" fmla="*/ 18322 h 67"/>
                <a:gd name="T62" fmla="*/ 29382 w 125"/>
                <a:gd name="T63" fmla="*/ 16175 h 67"/>
                <a:gd name="T64" fmla="*/ 26360 w 125"/>
                <a:gd name="T65" fmla="*/ 14924 h 67"/>
                <a:gd name="T66" fmla="*/ 23581 w 125"/>
                <a:gd name="T67" fmla="*/ 14193 h 67"/>
                <a:gd name="T68" fmla="*/ 21622 w 125"/>
                <a:gd name="T69" fmla="*/ 13040 h 67"/>
                <a:gd name="T70" fmla="*/ 20038 w 125"/>
                <a:gd name="T71" fmla="*/ 13040 h 67"/>
                <a:gd name="T72" fmla="*/ 18093 w 125"/>
                <a:gd name="T73" fmla="*/ 12982 h 67"/>
                <a:gd name="T74" fmla="*/ 16155 w 125"/>
                <a:gd name="T75" fmla="*/ 13040 h 67"/>
                <a:gd name="T76" fmla="*/ 13985 w 125"/>
                <a:gd name="T77" fmla="*/ 13040 h 67"/>
                <a:gd name="T78" fmla="*/ 12057 w 125"/>
                <a:gd name="T79" fmla="*/ 14193 h 67"/>
                <a:gd name="T80" fmla="*/ 10237 w 125"/>
                <a:gd name="T81" fmla="*/ 14193 h 67"/>
                <a:gd name="T82" fmla="*/ 8280 w 125"/>
                <a:gd name="T83" fmla="*/ 14452 h 67"/>
                <a:gd name="T84" fmla="*/ 0 w 125"/>
                <a:gd name="T85" fmla="*/ 0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5" h="67">
                  <a:moveTo>
                    <a:pt x="0" y="0"/>
                  </a:moveTo>
                  <a:lnTo>
                    <a:pt x="4" y="5"/>
                  </a:lnTo>
                  <a:lnTo>
                    <a:pt x="10" y="8"/>
                  </a:lnTo>
                  <a:lnTo>
                    <a:pt x="18" y="13"/>
                  </a:lnTo>
                  <a:lnTo>
                    <a:pt x="27" y="14"/>
                  </a:lnTo>
                  <a:lnTo>
                    <a:pt x="33" y="14"/>
                  </a:lnTo>
                  <a:lnTo>
                    <a:pt x="38" y="15"/>
                  </a:lnTo>
                  <a:lnTo>
                    <a:pt x="44" y="15"/>
                  </a:lnTo>
                  <a:lnTo>
                    <a:pt x="50" y="16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65" y="19"/>
                  </a:lnTo>
                  <a:lnTo>
                    <a:pt x="70" y="20"/>
                  </a:lnTo>
                  <a:lnTo>
                    <a:pt x="75" y="21"/>
                  </a:lnTo>
                  <a:lnTo>
                    <a:pt x="81" y="23"/>
                  </a:lnTo>
                  <a:lnTo>
                    <a:pt x="87" y="26"/>
                  </a:lnTo>
                  <a:lnTo>
                    <a:pt x="93" y="28"/>
                  </a:lnTo>
                  <a:lnTo>
                    <a:pt x="97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11" y="43"/>
                  </a:lnTo>
                  <a:lnTo>
                    <a:pt x="116" y="49"/>
                  </a:lnTo>
                  <a:lnTo>
                    <a:pt x="119" y="54"/>
                  </a:lnTo>
                  <a:lnTo>
                    <a:pt x="123" y="61"/>
                  </a:lnTo>
                  <a:lnTo>
                    <a:pt x="125" y="67"/>
                  </a:lnTo>
                  <a:lnTo>
                    <a:pt x="120" y="66"/>
                  </a:lnTo>
                  <a:lnTo>
                    <a:pt x="117" y="62"/>
                  </a:lnTo>
                  <a:lnTo>
                    <a:pt x="114" y="57"/>
                  </a:lnTo>
                  <a:lnTo>
                    <a:pt x="111" y="52"/>
                  </a:lnTo>
                  <a:lnTo>
                    <a:pt x="108" y="49"/>
                  </a:lnTo>
                  <a:lnTo>
                    <a:pt x="101" y="43"/>
                  </a:lnTo>
                  <a:lnTo>
                    <a:pt x="93" y="38"/>
                  </a:lnTo>
                  <a:lnTo>
                    <a:pt x="83" y="35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3" y="31"/>
                  </a:lnTo>
                  <a:lnTo>
                    <a:pt x="57" y="30"/>
                  </a:lnTo>
                  <a:lnTo>
                    <a:pt x="51" y="31"/>
                  </a:lnTo>
                  <a:lnTo>
                    <a:pt x="44" y="31"/>
                  </a:lnTo>
                  <a:lnTo>
                    <a:pt x="38" y="33"/>
                  </a:lnTo>
                  <a:lnTo>
                    <a:pt x="32" y="33"/>
                  </a:lnTo>
                  <a:lnTo>
                    <a:pt x="26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5"/>
            <p:cNvSpPr/>
            <p:nvPr/>
          </p:nvSpPr>
          <p:spPr bwMode="auto">
            <a:xfrm>
              <a:off x="2927" y="774"/>
              <a:ext cx="215" cy="138"/>
            </a:xfrm>
            <a:custGeom>
              <a:avLst/>
              <a:gdLst>
                <a:gd name="T0" fmla="*/ 0 w 131"/>
                <a:gd name="T1" fmla="*/ 0 h 85"/>
                <a:gd name="T2" fmla="*/ 1096 w 131"/>
                <a:gd name="T3" fmla="*/ 1002 h 85"/>
                <a:gd name="T4" fmla="*/ 2559 w 131"/>
                <a:gd name="T5" fmla="*/ 1627 h 85"/>
                <a:gd name="T6" fmla="*/ 4200 w 131"/>
                <a:gd name="T7" fmla="*/ 2641 h 85"/>
                <a:gd name="T8" fmla="*/ 6158 w 131"/>
                <a:gd name="T9" fmla="*/ 3280 h 85"/>
                <a:gd name="T10" fmla="*/ 7707 w 131"/>
                <a:gd name="T11" fmla="*/ 3911 h 85"/>
                <a:gd name="T12" fmla="*/ 9514 w 131"/>
                <a:gd name="T13" fmla="*/ 4288 h 85"/>
                <a:gd name="T14" fmla="*/ 11313 w 131"/>
                <a:gd name="T15" fmla="*/ 4939 h 85"/>
                <a:gd name="T16" fmla="*/ 13056 w 131"/>
                <a:gd name="T17" fmla="*/ 5325 h 85"/>
                <a:gd name="T18" fmla="*/ 15265 w 131"/>
                <a:gd name="T19" fmla="*/ 5325 h 85"/>
                <a:gd name="T20" fmla="*/ 17471 w 131"/>
                <a:gd name="T21" fmla="*/ 5325 h 85"/>
                <a:gd name="T22" fmla="*/ 20353 w 131"/>
                <a:gd name="T23" fmla="*/ 5731 h 85"/>
                <a:gd name="T24" fmla="*/ 22519 w 131"/>
                <a:gd name="T25" fmla="*/ 5731 h 85"/>
                <a:gd name="T26" fmla="*/ 24380 w 131"/>
                <a:gd name="T27" fmla="*/ 5952 h 85"/>
                <a:gd name="T28" fmla="*/ 26763 w 131"/>
                <a:gd name="T29" fmla="*/ 6350 h 85"/>
                <a:gd name="T30" fmla="*/ 29010 w 131"/>
                <a:gd name="T31" fmla="*/ 6350 h 85"/>
                <a:gd name="T32" fmla="*/ 31423 w 131"/>
                <a:gd name="T33" fmla="*/ 6577 h 85"/>
                <a:gd name="T34" fmla="*/ 35168 w 131"/>
                <a:gd name="T35" fmla="*/ 8019 h 85"/>
                <a:gd name="T36" fmla="*/ 38106 w 131"/>
                <a:gd name="T37" fmla="*/ 9046 h 85"/>
                <a:gd name="T38" fmla="*/ 41118 w 131"/>
                <a:gd name="T39" fmla="*/ 11212 h 85"/>
                <a:gd name="T40" fmla="*/ 43924 w 131"/>
                <a:gd name="T41" fmla="*/ 13862 h 85"/>
                <a:gd name="T42" fmla="*/ 46481 w 131"/>
                <a:gd name="T43" fmla="*/ 17180 h 85"/>
                <a:gd name="T44" fmla="*/ 48213 w 131"/>
                <a:gd name="T45" fmla="*/ 20844 h 85"/>
                <a:gd name="T46" fmla="*/ 49585 w 131"/>
                <a:gd name="T47" fmla="*/ 24137 h 85"/>
                <a:gd name="T48" fmla="*/ 50013 w 131"/>
                <a:gd name="T49" fmla="*/ 27892 h 85"/>
                <a:gd name="T50" fmla="*/ 49322 w 131"/>
                <a:gd name="T51" fmla="*/ 28548 h 85"/>
                <a:gd name="T52" fmla="*/ 48213 w 131"/>
                <a:gd name="T53" fmla="*/ 25853 h 85"/>
                <a:gd name="T54" fmla="*/ 47060 w 131"/>
                <a:gd name="T55" fmla="*/ 22121 h 85"/>
                <a:gd name="T56" fmla="*/ 45129 w 131"/>
                <a:gd name="T57" fmla="*/ 19210 h 85"/>
                <a:gd name="T58" fmla="*/ 43525 w 131"/>
                <a:gd name="T59" fmla="*/ 16555 h 85"/>
                <a:gd name="T60" fmla="*/ 41118 w 131"/>
                <a:gd name="T61" fmla="*/ 14035 h 85"/>
                <a:gd name="T62" fmla="*/ 38920 w 131"/>
                <a:gd name="T63" fmla="*/ 12839 h 85"/>
                <a:gd name="T64" fmla="*/ 36269 w 131"/>
                <a:gd name="T65" fmla="*/ 11212 h 85"/>
                <a:gd name="T66" fmla="*/ 33404 w 131"/>
                <a:gd name="T67" fmla="*/ 10309 h 85"/>
                <a:gd name="T68" fmla="*/ 31423 w 131"/>
                <a:gd name="T69" fmla="*/ 10197 h 85"/>
                <a:gd name="T70" fmla="*/ 28674 w 131"/>
                <a:gd name="T71" fmla="*/ 10197 h 85"/>
                <a:gd name="T72" fmla="*/ 25628 w 131"/>
                <a:gd name="T73" fmla="*/ 10197 h 85"/>
                <a:gd name="T74" fmla="*/ 22519 w 131"/>
                <a:gd name="T75" fmla="*/ 10309 h 85"/>
                <a:gd name="T76" fmla="*/ 19146 w 131"/>
                <a:gd name="T77" fmla="*/ 10309 h 85"/>
                <a:gd name="T78" fmla="*/ 15615 w 131"/>
                <a:gd name="T79" fmla="*/ 10678 h 85"/>
                <a:gd name="T80" fmla="*/ 12649 w 131"/>
                <a:gd name="T81" fmla="*/ 10678 h 85"/>
                <a:gd name="T82" fmla="*/ 10107 w 131"/>
                <a:gd name="T83" fmla="*/ 11212 h 85"/>
                <a:gd name="T84" fmla="*/ 0 w 131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85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5" y="13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53" y="17"/>
                  </a:lnTo>
                  <a:lnTo>
                    <a:pt x="59" y="17"/>
                  </a:lnTo>
                  <a:lnTo>
                    <a:pt x="64" y="18"/>
                  </a:lnTo>
                  <a:lnTo>
                    <a:pt x="70" y="19"/>
                  </a:lnTo>
                  <a:lnTo>
                    <a:pt x="76" y="19"/>
                  </a:lnTo>
                  <a:lnTo>
                    <a:pt x="82" y="20"/>
                  </a:lnTo>
                  <a:lnTo>
                    <a:pt x="92" y="24"/>
                  </a:lnTo>
                  <a:lnTo>
                    <a:pt x="100" y="27"/>
                  </a:lnTo>
                  <a:lnTo>
                    <a:pt x="108" y="33"/>
                  </a:lnTo>
                  <a:lnTo>
                    <a:pt x="115" y="41"/>
                  </a:lnTo>
                  <a:lnTo>
                    <a:pt x="122" y="51"/>
                  </a:lnTo>
                  <a:lnTo>
                    <a:pt x="126" y="62"/>
                  </a:lnTo>
                  <a:lnTo>
                    <a:pt x="130" y="72"/>
                  </a:lnTo>
                  <a:lnTo>
                    <a:pt x="131" y="83"/>
                  </a:lnTo>
                  <a:lnTo>
                    <a:pt x="129" y="85"/>
                  </a:lnTo>
                  <a:lnTo>
                    <a:pt x="126" y="77"/>
                  </a:lnTo>
                  <a:lnTo>
                    <a:pt x="123" y="66"/>
                  </a:lnTo>
                  <a:lnTo>
                    <a:pt x="118" y="57"/>
                  </a:lnTo>
                  <a:lnTo>
                    <a:pt x="114" y="49"/>
                  </a:lnTo>
                  <a:lnTo>
                    <a:pt x="108" y="42"/>
                  </a:lnTo>
                  <a:lnTo>
                    <a:pt x="102" y="38"/>
                  </a:lnTo>
                  <a:lnTo>
                    <a:pt x="95" y="33"/>
                  </a:lnTo>
                  <a:lnTo>
                    <a:pt x="87" y="31"/>
                  </a:lnTo>
                  <a:lnTo>
                    <a:pt x="82" y="30"/>
                  </a:lnTo>
                  <a:lnTo>
                    <a:pt x="75" y="30"/>
                  </a:lnTo>
                  <a:lnTo>
                    <a:pt x="67" y="30"/>
                  </a:lnTo>
                  <a:lnTo>
                    <a:pt x="59" y="31"/>
                  </a:lnTo>
                  <a:lnTo>
                    <a:pt x="50" y="31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6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"/>
            <p:cNvSpPr/>
            <p:nvPr/>
          </p:nvSpPr>
          <p:spPr bwMode="auto">
            <a:xfrm>
              <a:off x="2832" y="663"/>
              <a:ext cx="261" cy="415"/>
            </a:xfrm>
            <a:custGeom>
              <a:avLst/>
              <a:gdLst>
                <a:gd name="T0" fmla="*/ 30276 w 160"/>
                <a:gd name="T1" fmla="*/ 36615 h 254"/>
                <a:gd name="T2" fmla="*/ 54544 w 160"/>
                <a:gd name="T3" fmla="*/ 67379 h 254"/>
                <a:gd name="T4" fmla="*/ 56229 w 160"/>
                <a:gd name="T5" fmla="*/ 69780 h 254"/>
                <a:gd name="T6" fmla="*/ 56867 w 160"/>
                <a:gd name="T7" fmla="*/ 72664 h 254"/>
                <a:gd name="T8" fmla="*/ 56867 w 160"/>
                <a:gd name="T9" fmla="*/ 75517 h 254"/>
                <a:gd name="T10" fmla="*/ 56242 w 160"/>
                <a:gd name="T11" fmla="*/ 78910 h 254"/>
                <a:gd name="T12" fmla="*/ 55813 w 160"/>
                <a:gd name="T13" fmla="*/ 82180 h 254"/>
                <a:gd name="T14" fmla="*/ 54034 w 160"/>
                <a:gd name="T15" fmla="*/ 84938 h 254"/>
                <a:gd name="T16" fmla="*/ 52241 w 160"/>
                <a:gd name="T17" fmla="*/ 87465 h 254"/>
                <a:gd name="T18" fmla="*/ 50048 w 160"/>
                <a:gd name="T19" fmla="*/ 89434 h 254"/>
                <a:gd name="T20" fmla="*/ 48595 w 160"/>
                <a:gd name="T21" fmla="*/ 90851 h 254"/>
                <a:gd name="T22" fmla="*/ 46884 w 160"/>
                <a:gd name="T23" fmla="*/ 91256 h 254"/>
                <a:gd name="T24" fmla="*/ 45487 w 160"/>
                <a:gd name="T25" fmla="*/ 91898 h 254"/>
                <a:gd name="T26" fmla="*/ 43768 w 160"/>
                <a:gd name="T27" fmla="*/ 91898 h 254"/>
                <a:gd name="T28" fmla="*/ 42117 w 160"/>
                <a:gd name="T29" fmla="*/ 91503 h 254"/>
                <a:gd name="T30" fmla="*/ 40956 w 160"/>
                <a:gd name="T31" fmla="*/ 91256 h 254"/>
                <a:gd name="T32" fmla="*/ 39887 w 160"/>
                <a:gd name="T33" fmla="*/ 90455 h 254"/>
                <a:gd name="T34" fmla="*/ 38263 w 160"/>
                <a:gd name="T35" fmla="*/ 89014 h 254"/>
                <a:gd name="T36" fmla="*/ 37196 w 160"/>
                <a:gd name="T37" fmla="*/ 86369 h 254"/>
                <a:gd name="T38" fmla="*/ 36556 w 160"/>
                <a:gd name="T39" fmla="*/ 83892 h 254"/>
                <a:gd name="T40" fmla="*/ 36556 w 160"/>
                <a:gd name="T41" fmla="*/ 80664 h 254"/>
                <a:gd name="T42" fmla="*/ 36948 w 160"/>
                <a:gd name="T43" fmla="*/ 77639 h 254"/>
                <a:gd name="T44" fmla="*/ 37586 w 160"/>
                <a:gd name="T45" fmla="*/ 74839 h 254"/>
                <a:gd name="T46" fmla="*/ 39375 w 160"/>
                <a:gd name="T47" fmla="*/ 72022 h 254"/>
                <a:gd name="T48" fmla="*/ 40956 w 160"/>
                <a:gd name="T49" fmla="*/ 69532 h 254"/>
                <a:gd name="T50" fmla="*/ 42714 w 160"/>
                <a:gd name="T51" fmla="*/ 67379 h 254"/>
                <a:gd name="T52" fmla="*/ 44021 w 160"/>
                <a:gd name="T53" fmla="*/ 66263 h 254"/>
                <a:gd name="T54" fmla="*/ 46146 w 160"/>
                <a:gd name="T55" fmla="*/ 64642 h 254"/>
                <a:gd name="T56" fmla="*/ 47908 w 160"/>
                <a:gd name="T57" fmla="*/ 64399 h 254"/>
                <a:gd name="T58" fmla="*/ 49388 w 160"/>
                <a:gd name="T59" fmla="*/ 63993 h 254"/>
                <a:gd name="T60" fmla="*/ 0 w 160"/>
                <a:gd name="T61" fmla="*/ 1060 h 254"/>
                <a:gd name="T62" fmla="*/ 1700 w 160"/>
                <a:gd name="T63" fmla="*/ 0 h 254"/>
                <a:gd name="T64" fmla="*/ 11781 w 160"/>
                <a:gd name="T65" fmla="*/ 12344 h 254"/>
                <a:gd name="T66" fmla="*/ 20975 w 160"/>
                <a:gd name="T67" fmla="*/ 24578 h 254"/>
                <a:gd name="T68" fmla="*/ 30276 w 160"/>
                <a:gd name="T69" fmla="*/ 3661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0" h="254">
                  <a:moveTo>
                    <a:pt x="85" y="101"/>
                  </a:moveTo>
                  <a:lnTo>
                    <a:pt x="154" y="186"/>
                  </a:lnTo>
                  <a:lnTo>
                    <a:pt x="158" y="193"/>
                  </a:lnTo>
                  <a:lnTo>
                    <a:pt x="160" y="201"/>
                  </a:lnTo>
                  <a:lnTo>
                    <a:pt x="160" y="209"/>
                  </a:lnTo>
                  <a:lnTo>
                    <a:pt x="159" y="218"/>
                  </a:lnTo>
                  <a:lnTo>
                    <a:pt x="157" y="227"/>
                  </a:lnTo>
                  <a:lnTo>
                    <a:pt x="152" y="235"/>
                  </a:lnTo>
                  <a:lnTo>
                    <a:pt x="147" y="242"/>
                  </a:lnTo>
                  <a:lnTo>
                    <a:pt x="141" y="247"/>
                  </a:lnTo>
                  <a:lnTo>
                    <a:pt x="137" y="251"/>
                  </a:lnTo>
                  <a:lnTo>
                    <a:pt x="132" y="252"/>
                  </a:lnTo>
                  <a:lnTo>
                    <a:pt x="128" y="254"/>
                  </a:lnTo>
                  <a:lnTo>
                    <a:pt x="123" y="254"/>
                  </a:lnTo>
                  <a:lnTo>
                    <a:pt x="119" y="253"/>
                  </a:lnTo>
                  <a:lnTo>
                    <a:pt x="115" y="252"/>
                  </a:lnTo>
                  <a:lnTo>
                    <a:pt x="112" y="250"/>
                  </a:lnTo>
                  <a:lnTo>
                    <a:pt x="108" y="246"/>
                  </a:lnTo>
                  <a:lnTo>
                    <a:pt x="105" y="239"/>
                  </a:lnTo>
                  <a:lnTo>
                    <a:pt x="103" y="232"/>
                  </a:lnTo>
                  <a:lnTo>
                    <a:pt x="103" y="223"/>
                  </a:lnTo>
                  <a:lnTo>
                    <a:pt x="104" y="215"/>
                  </a:lnTo>
                  <a:lnTo>
                    <a:pt x="106" y="207"/>
                  </a:lnTo>
                  <a:lnTo>
                    <a:pt x="111" y="199"/>
                  </a:lnTo>
                  <a:lnTo>
                    <a:pt x="115" y="192"/>
                  </a:lnTo>
                  <a:lnTo>
                    <a:pt x="120" y="186"/>
                  </a:lnTo>
                  <a:lnTo>
                    <a:pt x="124" y="183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39" y="177"/>
                  </a:lnTo>
                  <a:lnTo>
                    <a:pt x="0" y="3"/>
                  </a:lnTo>
                  <a:lnTo>
                    <a:pt x="5" y="0"/>
                  </a:lnTo>
                  <a:lnTo>
                    <a:pt x="33" y="34"/>
                  </a:lnTo>
                  <a:lnTo>
                    <a:pt x="59" y="68"/>
                  </a:lnTo>
                  <a:lnTo>
                    <a:pt x="85" y="101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Freeform 19"/>
          <p:cNvSpPr/>
          <p:nvPr/>
        </p:nvSpPr>
        <p:spPr bwMode="auto">
          <a:xfrm rot="19620000">
            <a:off x="1630643" y="1320837"/>
            <a:ext cx="155575" cy="245110"/>
          </a:xfrm>
          <a:custGeom>
            <a:avLst/>
            <a:gdLst>
              <a:gd name="T0" fmla="*/ 2147483647 w 316"/>
              <a:gd name="T1" fmla="*/ 2147483647 h 419"/>
              <a:gd name="T2" fmla="*/ 2147483647 w 316"/>
              <a:gd name="T3" fmla="*/ 2147483647 h 419"/>
              <a:gd name="T4" fmla="*/ 2147483647 w 316"/>
              <a:gd name="T5" fmla="*/ 0 h 419"/>
              <a:gd name="T6" fmla="*/ 2147483647 w 316"/>
              <a:gd name="T7" fmla="*/ 2147483647 h 419"/>
              <a:gd name="T8" fmla="*/ 2147483647 w 316"/>
              <a:gd name="T9" fmla="*/ 2147483647 h 419"/>
              <a:gd name="T10" fmla="*/ 2147483647 w 316"/>
              <a:gd name="T11" fmla="*/ 2147483647 h 419"/>
              <a:gd name="T12" fmla="*/ 2147483647 w 316"/>
              <a:gd name="T13" fmla="*/ 2147483647 h 419"/>
              <a:gd name="T14" fmla="*/ 2147483647 w 316"/>
              <a:gd name="T15" fmla="*/ 2147483647 h 419"/>
              <a:gd name="T16" fmla="*/ 2147483647 w 316"/>
              <a:gd name="T17" fmla="*/ 2147483647 h 419"/>
              <a:gd name="T18" fmla="*/ 2147483647 w 316"/>
              <a:gd name="T19" fmla="*/ 2147483647 h 419"/>
              <a:gd name="T20" fmla="*/ 2147483647 w 316"/>
              <a:gd name="T21" fmla="*/ 2147483647 h 419"/>
              <a:gd name="T22" fmla="*/ 2147483647 w 316"/>
              <a:gd name="T23" fmla="*/ 2147483647 h 419"/>
              <a:gd name="T24" fmla="*/ 2147483647 w 316"/>
              <a:gd name="T25" fmla="*/ 2147483647 h 419"/>
              <a:gd name="T26" fmla="*/ 2147483647 w 316"/>
              <a:gd name="T27" fmla="*/ 2147483647 h 419"/>
              <a:gd name="T28" fmla="*/ 2147483647 w 316"/>
              <a:gd name="T29" fmla="*/ 2147483647 h 419"/>
              <a:gd name="T30" fmla="*/ 2147483647 w 316"/>
              <a:gd name="T31" fmla="*/ 2147483647 h 419"/>
              <a:gd name="T32" fmla="*/ 2147483647 w 316"/>
              <a:gd name="T33" fmla="*/ 2147483647 h 419"/>
              <a:gd name="T34" fmla="*/ 2147483647 w 316"/>
              <a:gd name="T35" fmla="*/ 2147483647 h 419"/>
              <a:gd name="T36" fmla="*/ 2147483647 w 316"/>
              <a:gd name="T37" fmla="*/ 2147483647 h 419"/>
              <a:gd name="T38" fmla="*/ 2147483647 w 316"/>
              <a:gd name="T39" fmla="*/ 2147483647 h 419"/>
              <a:gd name="T40" fmla="*/ 2147483647 w 316"/>
              <a:gd name="T41" fmla="*/ 2147483647 h 419"/>
              <a:gd name="T42" fmla="*/ 2147483647 w 316"/>
              <a:gd name="T43" fmla="*/ 2147483647 h 419"/>
              <a:gd name="T44" fmla="*/ 2147483647 w 316"/>
              <a:gd name="T45" fmla="*/ 2147483647 h 419"/>
              <a:gd name="T46" fmla="*/ 2147483647 w 316"/>
              <a:gd name="T47" fmla="*/ 2147483647 h 419"/>
              <a:gd name="T48" fmla="*/ 2147483647 w 316"/>
              <a:gd name="T49" fmla="*/ 2147483647 h 419"/>
              <a:gd name="T50" fmla="*/ 2147483647 w 316"/>
              <a:gd name="T51" fmla="*/ 2147483647 h 419"/>
              <a:gd name="T52" fmla="*/ 2147483647 w 316"/>
              <a:gd name="T53" fmla="*/ 2147483647 h 419"/>
              <a:gd name="T54" fmla="*/ 2147483647 w 316"/>
              <a:gd name="T55" fmla="*/ 2147483647 h 419"/>
              <a:gd name="T56" fmla="*/ 2147483647 w 316"/>
              <a:gd name="T57" fmla="*/ 2147483647 h 419"/>
              <a:gd name="T58" fmla="*/ 2147483647 w 316"/>
              <a:gd name="T59" fmla="*/ 2147483647 h 419"/>
              <a:gd name="T60" fmla="*/ 2147483647 w 316"/>
              <a:gd name="T61" fmla="*/ 2147483647 h 419"/>
              <a:gd name="T62" fmla="*/ 2147483647 w 316"/>
              <a:gd name="T63" fmla="*/ 2147483647 h 419"/>
              <a:gd name="T64" fmla="*/ 2147483647 w 316"/>
              <a:gd name="T65" fmla="*/ 2147483647 h 419"/>
              <a:gd name="T66" fmla="*/ 2147483647 w 316"/>
              <a:gd name="T67" fmla="*/ 2147483647 h 419"/>
              <a:gd name="T68" fmla="*/ 0 w 316"/>
              <a:gd name="T69" fmla="*/ 2147483647 h 419"/>
              <a:gd name="T70" fmla="*/ 2147483647 w 316"/>
              <a:gd name="T71" fmla="*/ 2147483647 h 419"/>
              <a:gd name="T72" fmla="*/ 2147483647 w 316"/>
              <a:gd name="T73" fmla="*/ 2147483647 h 419"/>
              <a:gd name="T74" fmla="*/ 2147483647 w 316"/>
              <a:gd name="T75" fmla="*/ 2147483647 h 419"/>
              <a:gd name="T76" fmla="*/ 2147483647 w 316"/>
              <a:gd name="T77" fmla="*/ 2147483647 h 419"/>
              <a:gd name="T78" fmla="*/ 2147483647 w 316"/>
              <a:gd name="T79" fmla="*/ 2147483647 h 419"/>
              <a:gd name="T80" fmla="*/ 2147483647 w 316"/>
              <a:gd name="T81" fmla="*/ 2147483647 h 419"/>
              <a:gd name="T82" fmla="*/ 2147483647 w 316"/>
              <a:gd name="T83" fmla="*/ 2147483647 h 419"/>
              <a:gd name="T84" fmla="*/ 2147483647 w 316"/>
              <a:gd name="T85" fmla="*/ 2147483647 h 419"/>
              <a:gd name="T86" fmla="*/ 2147483647 w 316"/>
              <a:gd name="T87" fmla="*/ 2147483647 h 419"/>
              <a:gd name="T88" fmla="*/ 2147483647 w 316"/>
              <a:gd name="T89" fmla="*/ 2147483647 h 419"/>
              <a:gd name="T90" fmla="*/ 2147483647 w 316"/>
              <a:gd name="T91" fmla="*/ 2147483647 h 4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16" h="419">
                <a:moveTo>
                  <a:pt x="167" y="335"/>
                </a:moveTo>
                <a:lnTo>
                  <a:pt x="200" y="3"/>
                </a:lnTo>
                <a:lnTo>
                  <a:pt x="252" y="0"/>
                </a:lnTo>
                <a:lnTo>
                  <a:pt x="243" y="62"/>
                </a:lnTo>
                <a:lnTo>
                  <a:pt x="265" y="81"/>
                </a:lnTo>
                <a:lnTo>
                  <a:pt x="286" y="105"/>
                </a:lnTo>
                <a:lnTo>
                  <a:pt x="305" y="134"/>
                </a:lnTo>
                <a:lnTo>
                  <a:pt x="316" y="167"/>
                </a:lnTo>
                <a:lnTo>
                  <a:pt x="316" y="205"/>
                </a:lnTo>
                <a:lnTo>
                  <a:pt x="304" y="245"/>
                </a:lnTo>
                <a:lnTo>
                  <a:pt x="274" y="289"/>
                </a:lnTo>
                <a:lnTo>
                  <a:pt x="223" y="334"/>
                </a:lnTo>
                <a:lnTo>
                  <a:pt x="214" y="326"/>
                </a:lnTo>
                <a:lnTo>
                  <a:pt x="229" y="307"/>
                </a:lnTo>
                <a:lnTo>
                  <a:pt x="246" y="283"/>
                </a:lnTo>
                <a:lnTo>
                  <a:pt x="262" y="256"/>
                </a:lnTo>
                <a:lnTo>
                  <a:pt x="275" y="225"/>
                </a:lnTo>
                <a:lnTo>
                  <a:pt x="281" y="192"/>
                </a:lnTo>
                <a:lnTo>
                  <a:pt x="277" y="159"/>
                </a:lnTo>
                <a:lnTo>
                  <a:pt x="261" y="128"/>
                </a:lnTo>
                <a:lnTo>
                  <a:pt x="230" y="98"/>
                </a:lnTo>
                <a:lnTo>
                  <a:pt x="184" y="345"/>
                </a:lnTo>
                <a:lnTo>
                  <a:pt x="183" y="349"/>
                </a:lnTo>
                <a:lnTo>
                  <a:pt x="178" y="358"/>
                </a:lnTo>
                <a:lnTo>
                  <a:pt x="170" y="372"/>
                </a:lnTo>
                <a:lnTo>
                  <a:pt x="159" y="387"/>
                </a:lnTo>
                <a:lnTo>
                  <a:pt x="142" y="401"/>
                </a:lnTo>
                <a:lnTo>
                  <a:pt x="124" y="412"/>
                </a:lnTo>
                <a:lnTo>
                  <a:pt x="100" y="419"/>
                </a:lnTo>
                <a:lnTo>
                  <a:pt x="72" y="419"/>
                </a:lnTo>
                <a:lnTo>
                  <a:pt x="44" y="412"/>
                </a:lnTo>
                <a:lnTo>
                  <a:pt x="25" y="398"/>
                </a:lnTo>
                <a:lnTo>
                  <a:pt x="11" y="382"/>
                </a:lnTo>
                <a:lnTo>
                  <a:pt x="3" y="364"/>
                </a:lnTo>
                <a:lnTo>
                  <a:pt x="0" y="345"/>
                </a:lnTo>
                <a:lnTo>
                  <a:pt x="1" y="327"/>
                </a:lnTo>
                <a:lnTo>
                  <a:pt x="6" y="312"/>
                </a:lnTo>
                <a:lnTo>
                  <a:pt x="16" y="301"/>
                </a:lnTo>
                <a:lnTo>
                  <a:pt x="29" y="291"/>
                </a:lnTo>
                <a:lnTo>
                  <a:pt x="47" y="283"/>
                </a:lnTo>
                <a:lnTo>
                  <a:pt x="68" y="278"/>
                </a:lnTo>
                <a:lnTo>
                  <a:pt x="91" y="275"/>
                </a:lnTo>
                <a:lnTo>
                  <a:pt x="112" y="279"/>
                </a:lnTo>
                <a:lnTo>
                  <a:pt x="134" y="289"/>
                </a:lnTo>
                <a:lnTo>
                  <a:pt x="153" y="307"/>
                </a:lnTo>
                <a:lnTo>
                  <a:pt x="167" y="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Freeform 180"/>
          <p:cNvSpPr/>
          <p:nvPr/>
        </p:nvSpPr>
        <p:spPr bwMode="auto">
          <a:xfrm>
            <a:off x="1019141" y="14033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Freeform 180"/>
          <p:cNvSpPr/>
          <p:nvPr/>
        </p:nvSpPr>
        <p:spPr bwMode="auto">
          <a:xfrm>
            <a:off x="1109980" y="662305"/>
            <a:ext cx="185738" cy="188913"/>
          </a:xfrm>
          <a:custGeom>
            <a:avLst/>
            <a:gdLst>
              <a:gd name="T0" fmla="*/ 2147483647 w 137"/>
              <a:gd name="T1" fmla="*/ 2147483647 h 139"/>
              <a:gd name="T2" fmla="*/ 2147483647 w 137"/>
              <a:gd name="T3" fmla="*/ 0 h 139"/>
              <a:gd name="T4" fmla="*/ 2147483647 w 137"/>
              <a:gd name="T5" fmla="*/ 2147483647 h 139"/>
              <a:gd name="T6" fmla="*/ 2147483647 w 137"/>
              <a:gd name="T7" fmla="*/ 2147483647 h 139"/>
              <a:gd name="T8" fmla="*/ 2147483647 w 137"/>
              <a:gd name="T9" fmla="*/ 2147483647 h 139"/>
              <a:gd name="T10" fmla="*/ 2147483647 w 137"/>
              <a:gd name="T11" fmla="*/ 2147483647 h 139"/>
              <a:gd name="T12" fmla="*/ 2147483647 w 137"/>
              <a:gd name="T13" fmla="*/ 2147483647 h 139"/>
              <a:gd name="T14" fmla="*/ 2147483647 w 137"/>
              <a:gd name="T15" fmla="*/ 2147483647 h 139"/>
              <a:gd name="T16" fmla="*/ 2147483647 w 137"/>
              <a:gd name="T17" fmla="*/ 2147483647 h 139"/>
              <a:gd name="T18" fmla="*/ 2147483647 w 137"/>
              <a:gd name="T19" fmla="*/ 2147483647 h 139"/>
              <a:gd name="T20" fmla="*/ 2147483647 w 137"/>
              <a:gd name="T21" fmla="*/ 2147483647 h 139"/>
              <a:gd name="T22" fmla="*/ 2147483647 w 137"/>
              <a:gd name="T23" fmla="*/ 2147483647 h 139"/>
              <a:gd name="T24" fmla="*/ 2147483647 w 137"/>
              <a:gd name="T25" fmla="*/ 2147483647 h 139"/>
              <a:gd name="T26" fmla="*/ 2147483647 w 137"/>
              <a:gd name="T27" fmla="*/ 2147483647 h 139"/>
              <a:gd name="T28" fmla="*/ 0 w 137"/>
              <a:gd name="T29" fmla="*/ 2147483647 h 139"/>
              <a:gd name="T30" fmla="*/ 0 w 137"/>
              <a:gd name="T31" fmla="*/ 2147483647 h 139"/>
              <a:gd name="T32" fmla="*/ 2147483647 w 137"/>
              <a:gd name="T33" fmla="*/ 2147483647 h 139"/>
              <a:gd name="T34" fmla="*/ 2147483647 w 137"/>
              <a:gd name="T35" fmla="*/ 2147483647 h 139"/>
              <a:gd name="T36" fmla="*/ 2147483647 w 137"/>
              <a:gd name="T37" fmla="*/ 2147483647 h 139"/>
              <a:gd name="T38" fmla="*/ 2147483647 w 137"/>
              <a:gd name="T39" fmla="*/ 2147483647 h 139"/>
              <a:gd name="T40" fmla="*/ 2147483647 w 137"/>
              <a:gd name="T41" fmla="*/ 2147483647 h 139"/>
              <a:gd name="T42" fmla="*/ 2147483647 w 137"/>
              <a:gd name="T43" fmla="*/ 2147483647 h 139"/>
              <a:gd name="T44" fmla="*/ 2147483647 w 137"/>
              <a:gd name="T45" fmla="*/ 2147483647 h 139"/>
              <a:gd name="T46" fmla="*/ 2147483647 w 137"/>
              <a:gd name="T47" fmla="*/ 2147483647 h 139"/>
              <a:gd name="T48" fmla="*/ 2147483647 w 137"/>
              <a:gd name="T49" fmla="*/ 2147483647 h 139"/>
              <a:gd name="T50" fmla="*/ 2147483647 w 137"/>
              <a:gd name="T51" fmla="*/ 2147483647 h 139"/>
              <a:gd name="T52" fmla="*/ 2147483647 w 137"/>
              <a:gd name="T53" fmla="*/ 2147483647 h 139"/>
              <a:gd name="T54" fmla="*/ 2147483647 w 137"/>
              <a:gd name="T55" fmla="*/ 2147483647 h 139"/>
              <a:gd name="T56" fmla="*/ 2147483647 w 137"/>
              <a:gd name="T57" fmla="*/ 2147483647 h 139"/>
              <a:gd name="T58" fmla="*/ 2147483647 w 137"/>
              <a:gd name="T59" fmla="*/ 2147483647 h 139"/>
              <a:gd name="T60" fmla="*/ 2147483647 w 137"/>
              <a:gd name="T61" fmla="*/ 2147483647 h 139"/>
              <a:gd name="T62" fmla="*/ 2147483647 w 137"/>
              <a:gd name="T63" fmla="*/ 2147483647 h 139"/>
              <a:gd name="T64" fmla="*/ 2147483647 w 137"/>
              <a:gd name="T65" fmla="*/ 2147483647 h 139"/>
              <a:gd name="T66" fmla="*/ 2147483647 w 137"/>
              <a:gd name="T67" fmla="*/ 2147483647 h 139"/>
              <a:gd name="T68" fmla="*/ 2147483647 w 137"/>
              <a:gd name="T69" fmla="*/ 2147483647 h 139"/>
              <a:gd name="T70" fmla="*/ 2147483647 w 137"/>
              <a:gd name="T71" fmla="*/ 2147483647 h 139"/>
              <a:gd name="T72" fmla="*/ 2147483647 w 137"/>
              <a:gd name="T73" fmla="*/ 2147483647 h 139"/>
              <a:gd name="T74" fmla="*/ 2147483647 w 137"/>
              <a:gd name="T75" fmla="*/ 2147483647 h 139"/>
              <a:gd name="T76" fmla="*/ 2147483647 w 137"/>
              <a:gd name="T77" fmla="*/ 2147483647 h 139"/>
              <a:gd name="T78" fmla="*/ 2147483647 w 137"/>
              <a:gd name="T79" fmla="*/ 2147483647 h 139"/>
              <a:gd name="T80" fmla="*/ 2147483647 w 137"/>
              <a:gd name="T81" fmla="*/ 2147483647 h 139"/>
              <a:gd name="T82" fmla="*/ 2147483647 w 137"/>
              <a:gd name="T83" fmla="*/ 2147483647 h 139"/>
              <a:gd name="T84" fmla="*/ 2147483647 w 137"/>
              <a:gd name="T85" fmla="*/ 2147483647 h 139"/>
              <a:gd name="T86" fmla="*/ 2147483647 w 137"/>
              <a:gd name="T87" fmla="*/ 2147483647 h 139"/>
              <a:gd name="T88" fmla="*/ 2147483647 w 137"/>
              <a:gd name="T89" fmla="*/ 2147483647 h 139"/>
              <a:gd name="T90" fmla="*/ 2147483647 w 137"/>
              <a:gd name="T91" fmla="*/ 2147483647 h 139"/>
              <a:gd name="T92" fmla="*/ 2147483647 w 137"/>
              <a:gd name="T93" fmla="*/ 2147483647 h 139"/>
              <a:gd name="T94" fmla="*/ 2147483647 w 137"/>
              <a:gd name="T95" fmla="*/ 2147483647 h 139"/>
              <a:gd name="T96" fmla="*/ 2147483647 w 137"/>
              <a:gd name="T97" fmla="*/ 2147483647 h 139"/>
              <a:gd name="T98" fmla="*/ 2147483647 w 137"/>
              <a:gd name="T99" fmla="*/ 2147483647 h 139"/>
              <a:gd name="T100" fmla="*/ 2147483647 w 137"/>
              <a:gd name="T101" fmla="*/ 2147483647 h 139"/>
              <a:gd name="T102" fmla="*/ 2147483647 w 137"/>
              <a:gd name="T103" fmla="*/ 2147483647 h 139"/>
              <a:gd name="T104" fmla="*/ 2147483647 w 137"/>
              <a:gd name="T105" fmla="*/ 2147483647 h 139"/>
              <a:gd name="T106" fmla="*/ 2147483647 w 137"/>
              <a:gd name="T107" fmla="*/ 2147483647 h 139"/>
              <a:gd name="T108" fmla="*/ 2147483647 w 137"/>
              <a:gd name="T109" fmla="*/ 2147483647 h 139"/>
              <a:gd name="T110" fmla="*/ 2147483647 w 137"/>
              <a:gd name="T111" fmla="*/ 2147483647 h 139"/>
              <a:gd name="T112" fmla="*/ 2147483647 w 137"/>
              <a:gd name="T113" fmla="*/ 2147483647 h 139"/>
              <a:gd name="T114" fmla="*/ 2147483647 w 137"/>
              <a:gd name="T115" fmla="*/ 2147483647 h 139"/>
              <a:gd name="T116" fmla="*/ 2147483647 w 137"/>
              <a:gd name="T117" fmla="*/ 2147483647 h 139"/>
              <a:gd name="T118" fmla="*/ 2147483647 w 137"/>
              <a:gd name="T119" fmla="*/ 2147483647 h 139"/>
              <a:gd name="T120" fmla="*/ 2147483647 w 137"/>
              <a:gd name="T121" fmla="*/ 2147483647 h 139"/>
              <a:gd name="T122" fmla="*/ 2147483647 w 137"/>
              <a:gd name="T123" fmla="*/ 2147483647 h 139"/>
              <a:gd name="T124" fmla="*/ 2147483647 w 137"/>
              <a:gd name="T125" fmla="*/ 2147483647 h 1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7" h="139">
                <a:moveTo>
                  <a:pt x="137" y="13"/>
                </a:moveTo>
                <a:lnTo>
                  <a:pt x="58" y="0"/>
                </a:lnTo>
                <a:lnTo>
                  <a:pt x="46" y="97"/>
                </a:lnTo>
                <a:lnTo>
                  <a:pt x="43" y="95"/>
                </a:lnTo>
                <a:lnTo>
                  <a:pt x="40" y="94"/>
                </a:lnTo>
                <a:lnTo>
                  <a:pt x="36" y="93"/>
                </a:lnTo>
                <a:lnTo>
                  <a:pt x="33" y="91"/>
                </a:lnTo>
                <a:lnTo>
                  <a:pt x="28" y="91"/>
                </a:lnTo>
                <a:lnTo>
                  <a:pt x="23" y="91"/>
                </a:lnTo>
                <a:lnTo>
                  <a:pt x="18" y="94"/>
                </a:lnTo>
                <a:lnTo>
                  <a:pt x="12" y="96"/>
                </a:lnTo>
                <a:lnTo>
                  <a:pt x="8" y="99"/>
                </a:lnTo>
                <a:lnTo>
                  <a:pt x="4" y="103"/>
                </a:lnTo>
                <a:lnTo>
                  <a:pt x="1" y="108"/>
                </a:lnTo>
                <a:lnTo>
                  <a:pt x="0" y="112"/>
                </a:lnTo>
                <a:lnTo>
                  <a:pt x="0" y="114"/>
                </a:lnTo>
                <a:lnTo>
                  <a:pt x="1" y="117"/>
                </a:lnTo>
                <a:lnTo>
                  <a:pt x="2" y="120"/>
                </a:lnTo>
                <a:lnTo>
                  <a:pt x="3" y="122"/>
                </a:lnTo>
                <a:lnTo>
                  <a:pt x="5" y="124"/>
                </a:lnTo>
                <a:lnTo>
                  <a:pt x="8" y="126"/>
                </a:lnTo>
                <a:lnTo>
                  <a:pt x="10" y="127"/>
                </a:lnTo>
                <a:lnTo>
                  <a:pt x="13" y="127"/>
                </a:lnTo>
                <a:lnTo>
                  <a:pt x="19" y="127"/>
                </a:lnTo>
                <a:lnTo>
                  <a:pt x="24" y="127"/>
                </a:lnTo>
                <a:lnTo>
                  <a:pt x="29" y="125"/>
                </a:lnTo>
                <a:lnTo>
                  <a:pt x="34" y="122"/>
                </a:lnTo>
                <a:lnTo>
                  <a:pt x="39" y="119"/>
                </a:lnTo>
                <a:lnTo>
                  <a:pt x="42" y="116"/>
                </a:lnTo>
                <a:lnTo>
                  <a:pt x="46" y="112"/>
                </a:lnTo>
                <a:lnTo>
                  <a:pt x="47" y="108"/>
                </a:lnTo>
                <a:lnTo>
                  <a:pt x="58" y="25"/>
                </a:lnTo>
                <a:lnTo>
                  <a:pt x="129" y="35"/>
                </a:lnTo>
                <a:lnTo>
                  <a:pt x="119" y="108"/>
                </a:lnTo>
                <a:lnTo>
                  <a:pt x="117" y="106"/>
                </a:lnTo>
                <a:lnTo>
                  <a:pt x="115" y="105"/>
                </a:lnTo>
                <a:lnTo>
                  <a:pt x="111" y="104"/>
                </a:lnTo>
                <a:lnTo>
                  <a:pt x="107" y="103"/>
                </a:lnTo>
                <a:lnTo>
                  <a:pt x="102" y="103"/>
                </a:lnTo>
                <a:lnTo>
                  <a:pt x="97" y="103"/>
                </a:lnTo>
                <a:lnTo>
                  <a:pt x="92" y="105"/>
                </a:lnTo>
                <a:lnTo>
                  <a:pt x="87" y="108"/>
                </a:lnTo>
                <a:lnTo>
                  <a:pt x="82" y="111"/>
                </a:lnTo>
                <a:lnTo>
                  <a:pt x="79" y="114"/>
                </a:lnTo>
                <a:lnTo>
                  <a:pt x="76" y="118"/>
                </a:lnTo>
                <a:lnTo>
                  <a:pt x="74" y="122"/>
                </a:lnTo>
                <a:lnTo>
                  <a:pt x="74" y="126"/>
                </a:lnTo>
                <a:lnTo>
                  <a:pt x="76" y="128"/>
                </a:lnTo>
                <a:lnTo>
                  <a:pt x="77" y="131"/>
                </a:lnTo>
                <a:lnTo>
                  <a:pt x="78" y="133"/>
                </a:lnTo>
                <a:lnTo>
                  <a:pt x="80" y="135"/>
                </a:lnTo>
                <a:lnTo>
                  <a:pt x="82" y="136"/>
                </a:lnTo>
                <a:lnTo>
                  <a:pt x="85" y="137"/>
                </a:lnTo>
                <a:lnTo>
                  <a:pt x="88" y="139"/>
                </a:lnTo>
                <a:lnTo>
                  <a:pt x="94" y="139"/>
                </a:lnTo>
                <a:lnTo>
                  <a:pt x="99" y="137"/>
                </a:lnTo>
                <a:lnTo>
                  <a:pt x="104" y="136"/>
                </a:lnTo>
                <a:lnTo>
                  <a:pt x="109" y="134"/>
                </a:lnTo>
                <a:lnTo>
                  <a:pt x="114" y="131"/>
                </a:lnTo>
                <a:lnTo>
                  <a:pt x="117" y="127"/>
                </a:lnTo>
                <a:lnTo>
                  <a:pt x="120" y="122"/>
                </a:lnTo>
                <a:lnTo>
                  <a:pt x="122" y="118"/>
                </a:lnTo>
                <a:lnTo>
                  <a:pt x="137" y="1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2" name="Picture 30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6195" y="1558397"/>
            <a:ext cx="3766185" cy="5002530"/>
          </a:xfrm>
          <a:prstGeom prst="rect">
            <a:avLst/>
          </a:prstGeom>
        </p:spPr>
      </p:pic>
      <p:grpSp>
        <p:nvGrpSpPr>
          <p:cNvPr id="303" name="Group 34"/>
          <p:cNvGrpSpPr/>
          <p:nvPr/>
        </p:nvGrpSpPr>
        <p:grpSpPr bwMode="auto">
          <a:xfrm>
            <a:off x="-115295" y="5802052"/>
            <a:ext cx="12489180" cy="1066800"/>
            <a:chOff x="0" y="4003"/>
            <a:chExt cx="5511" cy="317"/>
          </a:xfrm>
        </p:grpSpPr>
        <p:sp>
          <p:nvSpPr>
            <p:cNvPr id="30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308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1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342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5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376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9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410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99063A-E8D3-7728-3B6E-CDAC41B338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9210" y="4272601"/>
            <a:ext cx="2146535" cy="2649984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3C7C60CD-390D-112E-CCBD-2E19615284D9}"/>
              </a:ext>
            </a:extLst>
          </p:cNvPr>
          <p:cNvSpPr txBox="1"/>
          <p:nvPr/>
        </p:nvSpPr>
        <p:spPr>
          <a:xfrm>
            <a:off x="2075117" y="1880102"/>
            <a:ext cx="832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 TAY THEO NHỊP</a:t>
            </a:r>
          </a:p>
        </p:txBody>
      </p:sp>
    </p:spTree>
    <p:extLst>
      <p:ext uri="{BB962C8B-B14F-4D97-AF65-F5344CB8AC3E}">
        <p14:creationId xmlns:p14="http://schemas.microsoft.com/office/powerpoint/2010/main" val="143093352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ytvyjr3">
      <a:majorFont>
        <a:latin typeface="Arial"/>
        <a:ea typeface="汉仪乐喵体W"/>
        <a:cs typeface=""/>
      </a:majorFont>
      <a:minorFont>
        <a:latin typeface="Arial"/>
        <a:ea typeface="汉仪乐喵体W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op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op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193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汉仪乐喵体W</vt:lpstr>
      <vt:lpstr>Arial</vt:lpstr>
      <vt:lpstr>Calibri</vt:lpstr>
      <vt:lpstr>Calibri Light</vt:lpstr>
      <vt:lpstr>Times New Roman</vt:lpstr>
      <vt:lpstr>1_Default Design</vt:lpstr>
      <vt:lpstr>1_Office Theme</vt:lpstr>
      <vt:lpstr>Office 主题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130</cp:revision>
  <dcterms:created xsi:type="dcterms:W3CDTF">2020-08-11T21:22:00Z</dcterms:created>
  <dcterms:modified xsi:type="dcterms:W3CDTF">2024-12-24T06:00:32Z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727A1CD935064A6895193E71C8BB53CF</vt:lpwstr>
  </property>
  <property fmtid="{D5CDD505-2E9C-101B-9397-08002B2CF9AE}" pid="3" name="KSOProductBuildVer">
    <vt:lpwstr>1033-11.2.0.10463</vt:lpwstr>
  </property>
</Properties>
</file>