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29"/>
  </p:notesMasterIdLst>
  <p:sldIdLst>
    <p:sldId id="284" r:id="rId5"/>
    <p:sldId id="324" r:id="rId6"/>
    <p:sldId id="318" r:id="rId7"/>
    <p:sldId id="316" r:id="rId8"/>
    <p:sldId id="319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2" r:id="rId24"/>
    <p:sldId id="343" r:id="rId25"/>
    <p:sldId id="344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1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21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631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85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3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49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18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59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56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43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2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0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gif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6.mp3"/><Relationship Id="rId7" Type="http://schemas.openxmlformats.org/officeDocument/2006/relationships/image" Target="../media/image32.jp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5.png"/><Relationship Id="rId4" Type="http://schemas.openxmlformats.org/officeDocument/2006/relationships/audio" Target="../media/media6.mp3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2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audio" Target="../media/audio1.wav"/><Relationship Id="rId5" Type="http://schemas.openxmlformats.org/officeDocument/2006/relationships/image" Target="../media/image32.jp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32.jpg"/><Relationship Id="rId15" Type="http://schemas.openxmlformats.org/officeDocument/2006/relationships/image" Target="../media/image18.pn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gif"/><Relationship Id="rId5" Type="http://schemas.openxmlformats.org/officeDocument/2006/relationships/image" Target="../media/image6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646776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1" y="1007708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873" y="969486"/>
            <a:ext cx="577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nốt nhạc trên khuông nhạc theo mẫu sau lên vở ô li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3"/>
            <a:ext cx="5140073" cy="5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1583474"/>
            <a:ext cx="11886478" cy="2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769" cy="1137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59" y="1230122"/>
            <a:ext cx="5689859" cy="562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" y="3429000"/>
            <a:ext cx="5727032" cy="347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9" y="371333"/>
            <a:ext cx="10488632" cy="793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0" y="1801947"/>
            <a:ext cx="10488631" cy="9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85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457677" y="6211669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577235" y="450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59" y="842699"/>
            <a:ext cx="8084413" cy="33947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560849" y="2739228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81348" y="26041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86148" y="4092737"/>
            <a:ext cx="669816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19404" y="39480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5122" y="4987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624" y="3417443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40920" y="96199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1" y="1784298"/>
            <a:ext cx="8506166" cy="117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52095" y="893776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540107"/>
            <a:ext cx="8207300" cy="198367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1446" y="371977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28044" y="834021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70" y="2816837"/>
            <a:ext cx="248290" cy="254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6" y="1940313"/>
            <a:ext cx="8429820" cy="591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40" y="2780244"/>
            <a:ext cx="248290" cy="254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98" y="2780244"/>
            <a:ext cx="248290" cy="2540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60" y="2780244"/>
            <a:ext cx="248290" cy="254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81" y="2792613"/>
            <a:ext cx="248290" cy="254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2804468"/>
            <a:ext cx="248290" cy="254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98" y="2804468"/>
            <a:ext cx="248290" cy="2540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1" y="2809339"/>
            <a:ext cx="248290" cy="254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75" y="2792613"/>
            <a:ext cx="248290" cy="2540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26" y="2811261"/>
            <a:ext cx="248290" cy="2540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38" y="2823567"/>
            <a:ext cx="248290" cy="254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2804919"/>
            <a:ext cx="248290" cy="2540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TT DOC NHA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5104" y="35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4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7" y="936943"/>
            <a:ext cx="8184995" cy="31334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477214" y="2755386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52747" y="261066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70556" y="3880623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426451" y="388062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5806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6849" y="895440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85" y="1563783"/>
            <a:ext cx="8535632" cy="895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36" y="2971188"/>
            <a:ext cx="8067281" cy="8648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6848" y="238103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1706703"/>
            <a:ext cx="609600" cy="6096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3098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0" y="869794"/>
            <a:ext cx="8162693" cy="3100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8948" y="4778965"/>
            <a:ext cx="609600" cy="609600"/>
          </a:xfrm>
          <a:prstGeom prst="rect">
            <a:avLst/>
          </a:prstGeom>
        </p:spPr>
      </p:pic>
      <p:pic>
        <p:nvPicPr>
          <p:cNvPr id="3" name="BĐN s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3771" y="4691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5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882" y="170168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21" y="1800396"/>
            <a:ext cx="6545179" cy="50576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90385" y="196573"/>
            <a:ext cx="611577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tên các nốt nhạc của 4 bạn đang cầm trên tay trong hình vẽ.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5724" y="940668"/>
            <a:ext cx="153118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trắng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981074" y="1239253"/>
            <a:ext cx="3753852" cy="141972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73168" y="1114188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đen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9396663" y="1588168"/>
            <a:ext cx="4010" cy="144379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908900" y="1114188"/>
            <a:ext cx="14093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đơn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0309918" y="1450710"/>
            <a:ext cx="30222" cy="12710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31344" y="1620921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kép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1249385" y="1949116"/>
            <a:ext cx="68875" cy="158537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74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490919" y="398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25988"/>
            <a:ext cx="8023860" cy="32916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04" y="2597950"/>
            <a:ext cx="281364" cy="2813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2588087"/>
            <a:ext cx="281364" cy="281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32" y="2597950"/>
            <a:ext cx="281364" cy="2813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0" y="2567502"/>
            <a:ext cx="281364" cy="2813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15" y="2584747"/>
            <a:ext cx="281364" cy="281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39" y="3914459"/>
            <a:ext cx="281364" cy="2813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68" y="2597950"/>
            <a:ext cx="281364" cy="281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04" y="2597950"/>
            <a:ext cx="281364" cy="281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19" y="2574589"/>
            <a:ext cx="281364" cy="2813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46" y="3914459"/>
            <a:ext cx="281364" cy="2813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70" y="2597950"/>
            <a:ext cx="281364" cy="281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8" y="2597950"/>
            <a:ext cx="281364" cy="2813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53" y="3875179"/>
            <a:ext cx="281364" cy="2813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50" y="3909336"/>
            <a:ext cx="281364" cy="2813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3914592"/>
            <a:ext cx="281364" cy="2813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61" y="3909336"/>
            <a:ext cx="281364" cy="2813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88" y="3914459"/>
            <a:ext cx="281364" cy="2813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02" y="3875179"/>
            <a:ext cx="281364" cy="28136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16" y="3886609"/>
            <a:ext cx="281364" cy="2813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20" y="3886609"/>
            <a:ext cx="281364" cy="28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1" y="4540361"/>
            <a:ext cx="3365905" cy="231763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819" y="5241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46113" y="185362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gõ đệm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30" y="925830"/>
            <a:ext cx="8081011" cy="3144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83" y="5715302"/>
            <a:ext cx="4651589" cy="1039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2" y="2825772"/>
            <a:ext cx="275992" cy="275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35" y="4070195"/>
            <a:ext cx="275992" cy="2759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4070195"/>
            <a:ext cx="275992" cy="2759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5" y="4047893"/>
            <a:ext cx="275992" cy="275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82" y="4059044"/>
            <a:ext cx="275992" cy="2759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45" y="4047893"/>
            <a:ext cx="275992" cy="2759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64" y="4059044"/>
            <a:ext cx="275992" cy="2759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86" y="4059044"/>
            <a:ext cx="275992" cy="275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1" y="4059044"/>
            <a:ext cx="275992" cy="275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24" y="4059044"/>
            <a:ext cx="275992" cy="275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75" y="4047893"/>
            <a:ext cx="275992" cy="275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43" y="4047893"/>
            <a:ext cx="275992" cy="275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342" y="4047893"/>
            <a:ext cx="275992" cy="275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33" y="2868096"/>
            <a:ext cx="275992" cy="275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2868096"/>
            <a:ext cx="275992" cy="2759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76" y="2872330"/>
            <a:ext cx="275992" cy="275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43" y="2868096"/>
            <a:ext cx="275992" cy="2759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55" y="2851087"/>
            <a:ext cx="275992" cy="2759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43" y="2850249"/>
            <a:ext cx="275992" cy="2759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07" y="2869410"/>
            <a:ext cx="275992" cy="2759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44" y="2841478"/>
            <a:ext cx="275992" cy="275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67" y="2841478"/>
            <a:ext cx="275992" cy="2759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17" y="2853169"/>
            <a:ext cx="275992" cy="2759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40" y="2872330"/>
            <a:ext cx="275992" cy="275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" y="4442879"/>
            <a:ext cx="2863506" cy="2415121"/>
          </a:xfrm>
          <a:prstGeom prst="rect">
            <a:avLst/>
          </a:prstGeom>
        </p:spPr>
      </p:pic>
      <p:pic>
        <p:nvPicPr>
          <p:cNvPr id="4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425" y="14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825190"/>
            <a:ext cx="8229600" cy="3378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36" y="2676293"/>
            <a:ext cx="445706" cy="261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528" y="3946923"/>
            <a:ext cx="445706" cy="26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2" y="2676292"/>
            <a:ext cx="445706" cy="261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48" y="2662201"/>
            <a:ext cx="372846" cy="275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3917783"/>
            <a:ext cx="372846" cy="275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23" y="3917783"/>
            <a:ext cx="372846" cy="27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94" y="2657876"/>
            <a:ext cx="510915" cy="327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0" y="3913698"/>
            <a:ext cx="510915" cy="327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53" y="3876149"/>
            <a:ext cx="510915" cy="3278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20" y="3921830"/>
            <a:ext cx="510915" cy="327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06" y="3891604"/>
            <a:ext cx="510915" cy="327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95" y="3913698"/>
            <a:ext cx="377455" cy="319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3" y="3930393"/>
            <a:ext cx="377455" cy="319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5" y="3953606"/>
            <a:ext cx="377455" cy="3192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49" y="2765297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52" y="2781904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09" y="2713749"/>
            <a:ext cx="363394" cy="1724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49" y="2735603"/>
            <a:ext cx="363394" cy="172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39" y="3968241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7" y="2718167"/>
            <a:ext cx="344747" cy="207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03" y="2735603"/>
            <a:ext cx="344747" cy="2072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09" y="2713749"/>
            <a:ext cx="344747" cy="2072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20" y="2676292"/>
            <a:ext cx="324396" cy="2626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95" y="3908751"/>
            <a:ext cx="324396" cy="262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7" y="5121995"/>
            <a:ext cx="4200000" cy="1733333"/>
          </a:xfrm>
          <a:prstGeom prst="rect">
            <a:avLst/>
          </a:prstGeom>
        </p:spPr>
      </p:pic>
      <p:pic>
        <p:nvPicPr>
          <p:cNvPr id="11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75363" y="528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2586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5322771" y="380999"/>
            <a:ext cx="3686475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9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0779" y="1520792"/>
            <a:ext cx="293570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SỐ 2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84" y="2312466"/>
            <a:ext cx="1351060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231"/>
            <a:ext cx="444889" cy="37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2597553" cy="804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0800000" flipV="1">
            <a:off x="3455469" y="986587"/>
            <a:ext cx="8126932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GIỚI THIỆU CÁC HÌNH NỐT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" y="1020885"/>
            <a:ext cx="5990856" cy="598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2550955"/>
            <a:ext cx="11886478" cy="23133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7393" y="1900720"/>
            <a:ext cx="210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đoạn nhạc sau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165" y="5145187"/>
            <a:ext cx="425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độ dài ngắn của đoạn nhạc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8527" y="5514519"/>
            <a:ext cx="37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nhanh, lúc chậm, lúc bình thường</a:t>
            </a:r>
          </a:p>
        </p:txBody>
      </p:sp>
      <p:pic>
        <p:nvPicPr>
          <p:cNvPr id="4" name="ND 1 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73790" y="1660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7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5216893" y="633470"/>
            <a:ext cx="361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hình nốt nhạc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95" y="88970"/>
            <a:ext cx="5784783" cy="633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67" y="1145407"/>
            <a:ext cx="7767587" cy="2723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1583"/>
            <a:ext cx="4254366" cy="38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3731"/>
            <a:ext cx="353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độ dài của các hình nốt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82" y="533063"/>
            <a:ext cx="7741143" cy="5552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8728" cy="858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4732" y="986243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tên nốt nhạc là đọc tên nốt và hình nốt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2214" y="1620762"/>
            <a:ext cx="75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4" y="2062054"/>
            <a:ext cx="11832412" cy="1115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 đen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28439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4850" y="5055402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 đen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65864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8625" y="5597523"/>
            <a:ext cx="15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trắng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559335" y="3349858"/>
            <a:ext cx="12382" cy="2095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2182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đơn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3196" y="3370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98926" y="4870736"/>
            <a:ext cx="174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 trắng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0589941" y="3165192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2018" y="7295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trong khuông nhạc sau?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84"/>
            <a:ext cx="11820571" cy="1043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90" y="2667574"/>
            <a:ext cx="4966010" cy="41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27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và vỗ tay theo phách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4" y="0"/>
            <a:ext cx="69335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250</Words>
  <Application>Microsoft Office PowerPoint</Application>
  <PresentationFormat>Widescreen</PresentationFormat>
  <Paragraphs>48</Paragraphs>
  <Slides>24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127</cp:revision>
  <dcterms:created xsi:type="dcterms:W3CDTF">2022-07-19T08:03:09Z</dcterms:created>
  <dcterms:modified xsi:type="dcterms:W3CDTF">2024-11-03T05:21:19Z</dcterms:modified>
</cp:coreProperties>
</file>