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85" r:id="rId5"/>
    <p:sldId id="273" r:id="rId6"/>
    <p:sldId id="293" r:id="rId7"/>
    <p:sldId id="297" r:id="rId8"/>
    <p:sldId id="290" r:id="rId9"/>
    <p:sldId id="291" r:id="rId10"/>
    <p:sldId id="292" r:id="rId11"/>
    <p:sldId id="294" r:id="rId12"/>
    <p:sldId id="295" r:id="rId13"/>
    <p:sldId id="296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7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6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72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1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0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6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2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1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17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62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bức tranh này, có những hình ảnh nào? Em thử đoán xem bức tranh này mô tả điều gì?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049950"/>
            <a:ext cx="11117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 tranh có phong cảnh miền núi phía Bắc, mô tả hình ảnh các bạn nhỏ đang đi học.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98" y="4225459"/>
            <a:ext cx="1540998" cy="206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5" y="4225459"/>
            <a:ext cx="1071787" cy="26325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64578" y="1153866"/>
            <a:ext cx="135953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3" y="49407"/>
            <a:ext cx="424661" cy="3596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8584" y="1764217"/>
            <a:ext cx="3999813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ĐI HỌC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6" y="49407"/>
            <a:ext cx="1717385" cy="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" y="-27593"/>
            <a:ext cx="3037417" cy="84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4882" y="2453894"/>
            <a:ext cx="373531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2</a:t>
            </a:r>
          </a:p>
        </p:txBody>
      </p:sp>
      <p:pic>
        <p:nvPicPr>
          <p:cNvPr id="15" name="Picture 14" descr="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19" y="629396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3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-27432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80" y="1303975"/>
            <a:ext cx="96132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“Đi học” là một bài hát đã ghi lại cảm xúc hồi hộp lần đầu tiên đến trưởng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hát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hưởng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miền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núi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phía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bắc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với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đẹp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động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Nhạc sĩ Bùi Đình Thảo sinh ngày 4 tháng 2 năm 1931, quê ở Đồng Văn, Duy Tiên, Hà Nam 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8141" y="-62428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5383" y="62476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406" y="25976"/>
            <a:ext cx="473238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NGHE NHẠC: BÀI ĐI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91" y="2682241"/>
            <a:ext cx="2365527" cy="31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7590" y="0"/>
            <a:ext cx="3231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Nghe và cảm nhận bài Đi học</a:t>
            </a:r>
          </a:p>
        </p:txBody>
      </p:sp>
      <p:pic>
        <p:nvPicPr>
          <p:cNvPr id="15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694" y="17827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91" y="2748869"/>
            <a:ext cx="3125364" cy="199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059" y="636205"/>
            <a:ext cx="3610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cảm nhận về bài hát?</a:t>
            </a:r>
          </a:p>
        </p:txBody>
      </p:sp>
      <p:sp>
        <p:nvSpPr>
          <p:cNvPr id="6" name="Rectangle 5"/>
          <p:cNvSpPr/>
          <p:nvPr/>
        </p:nvSpPr>
        <p:spPr>
          <a:xfrm>
            <a:off x="-57059" y="1373668"/>
            <a:ext cx="745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hát nào nói về những hình ảnh đẹp, xúc động trong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7755" y="651594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nhàng, trong sáng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62292" y="1974192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495944"/>
            <a:ext cx="960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em nhớ tới điều gì trong ngày đầu tiên đến trường?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64" y="3209302"/>
            <a:ext cx="612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phép với ông bà, cha mẹ, thầy cô, ngoan ngoãn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0052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73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7873" y="15532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gõ đệm theo nhịp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494" y="692734"/>
            <a:ext cx="5794916" cy="412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vắng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suối trong thầm thì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 xoè ô che nắng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 mát đường em đi</a:t>
            </a:r>
          </a:p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 em tới trường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 ơ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mẹ lên nương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mình em tới lớp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đùa reo trong lá. Cá dưới khe thì thào</a:t>
            </a:r>
          </a:p>
          <a:p>
            <a:pPr>
              <a:lnSpc>
                <a:spcPct val="250000"/>
              </a:lnSpc>
            </a:pPr>
            <a:r>
              <a:rPr lang="en-US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chen hương cốm. </a:t>
            </a:r>
            <a:r>
              <a:rPr lang="en-US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tới trường hương theo</a:t>
            </a:r>
            <a:endParaRPr lang="vi-VN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374" y="1266134"/>
            <a:ext cx="556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X          X        X                X            X   </a:t>
            </a:r>
          </a:p>
        </p:txBody>
      </p:sp>
    </p:spTree>
    <p:extLst>
      <p:ext uri="{BB962C8B-B14F-4D97-AF65-F5344CB8AC3E}">
        <p14:creationId xmlns:p14="http://schemas.microsoft.com/office/powerpoint/2010/main" val="6110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1130" y="48792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381226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16710" y="-107233"/>
            <a:ext cx="5975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LUYỆN TẬP THỰC HÀNH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4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308</Words>
  <Application>Microsoft Office PowerPoint</Application>
  <PresentationFormat>Widescreen</PresentationFormat>
  <Paragraphs>33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43</cp:revision>
  <dcterms:created xsi:type="dcterms:W3CDTF">2022-04-04T11:47:32Z</dcterms:created>
  <dcterms:modified xsi:type="dcterms:W3CDTF">2024-11-14T16:37:37Z</dcterms:modified>
</cp:coreProperties>
</file>