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5" r:id="rId5"/>
    <p:sldId id="276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8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2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1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4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6509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Chào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thầy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sinh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âm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nhạc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9912" y="40466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2" y="2045715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914400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207172" cy="1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08" y="4212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6" y="906662"/>
            <a:ext cx="3024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20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1392" y="177281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5936" y="51783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170080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- Đọc nhạc theo nhạc đệm kết hợp vận động tự do theo ý thích.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34888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gõ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đệm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theo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nhịp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bằng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thanh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phách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với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thức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4" y="6351550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0792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893" y="-99392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791126"/>
            <a:ext cx="644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Trò chơi: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Times New Roman"/>
              </a:rPr>
              <a:t>Nghe giai điệu đoán tên bài hát</a:t>
            </a:r>
            <a:r>
              <a:rPr lang="en-US" sz="2800" b="1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Câu giai điệu sau là của bài hát, 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1049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531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Lớp hát lại lại bài hát </a:t>
            </a:r>
            <a:r>
              <a:rPr lang="en-US" sz="3600" i="1">
                <a:solidFill>
                  <a:srgbClr val="FF0000"/>
                </a:solidFill>
              </a:rPr>
              <a:t>Học sinh lớp 2 chăm ngoan</a:t>
            </a:r>
          </a:p>
        </p:txBody>
      </p:sp>
    </p:spTree>
    <p:extLst>
      <p:ext uri="{BB962C8B-B14F-4D97-AF65-F5344CB8AC3E}">
        <p14:creationId xmlns:p14="http://schemas.microsoft.com/office/powerpoint/2010/main" val="847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08" y="76808"/>
            <a:ext cx="7992888" cy="234888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1" y="-99392"/>
            <a:ext cx="911979" cy="911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980728"/>
            <a:ext cx="22295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325" y="2852766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3" y="6201602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156063"/>
            <a:ext cx="9468544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12700" indent="-802005" algn="ctr">
              <a:lnSpc>
                <a:spcPct val="121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2400" b="1">
                <a:solidFill>
                  <a:srgbClr val="FC190F"/>
                </a:solidFill>
                <a:effectLst/>
                <a:latin typeface="Times New Roman"/>
                <a:ea typeface="Arial"/>
              </a:rPr>
              <a:t>* ÔN TẬP BÀI HÁT </a:t>
            </a:r>
            <a:r>
              <a:rPr lang="en-US" sz="2400" b="1" i="1">
                <a:solidFill>
                  <a:srgbClr val="FC190F"/>
                </a:solidFill>
                <a:effectLst/>
                <a:latin typeface="Times New Roman"/>
                <a:ea typeface="Arial"/>
              </a:rPr>
              <a:t>HỌC SINH LỚP HAI CHĂM NGOAN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84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THỰC HÀNH − LUYỆN TẬP</a:t>
            </a:r>
            <a:endParaRPr lang="en-US">
              <a:effectLst/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*Ôn tập bài hát Học sinh lớp Hai chăm ngoan</a:t>
            </a:r>
            <a:endParaRPr lang="en-US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prstClr val="black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5504" y="55892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Giới thiệu bài đọc nhạc số 2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87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-Đọc mẫu và HD HS đọc 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896" y="256490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683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HS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0182" y="1003374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313</Words>
  <Application>Microsoft Office PowerPoint</Application>
  <PresentationFormat>On-screen Show (4:3)</PresentationFormat>
  <Paragraphs>34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21</cp:revision>
  <dcterms:created xsi:type="dcterms:W3CDTF">2021-06-19T11:16:59Z</dcterms:created>
  <dcterms:modified xsi:type="dcterms:W3CDTF">2024-11-10T15:31:13Z</dcterms:modified>
</cp:coreProperties>
</file>