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547" r:id="rId2"/>
    <p:sldId id="499" r:id="rId3"/>
    <p:sldId id="480" r:id="rId4"/>
    <p:sldId id="483" r:id="rId5"/>
    <p:sldId id="420" r:id="rId6"/>
    <p:sldId id="442" r:id="rId7"/>
    <p:sldId id="485" r:id="rId8"/>
    <p:sldId id="495" r:id="rId9"/>
    <p:sldId id="488" r:id="rId10"/>
    <p:sldId id="451" r:id="rId11"/>
    <p:sldId id="498" r:id="rId12"/>
    <p:sldId id="491" r:id="rId13"/>
    <p:sldId id="497" r:id="rId14"/>
    <p:sldId id="452" r:id="rId15"/>
    <p:sldId id="479" r:id="rId16"/>
    <p:sldId id="496" r:id="rId17"/>
  </p:sldIdLst>
  <p:sldSz cx="10972800" cy="6858000"/>
  <p:notesSz cx="6858000" cy="9144000"/>
  <p:custDataLst>
    <p:tags r:id="rId1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71B5A19-615D-4138-9D24-EB78D8484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5F8A7A-F48B-42D8-8E76-E90EAFC123A2}" type="slidenum">
              <a:rPr lang="en-US" smtClean="0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A716B-ABB7-4780-B523-3DFF96F1D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5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77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17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C221F-824D-4CD2-A3DD-B55492C28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69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D5A5-DE38-41DC-B891-6CF34C279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9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AE7F8-996E-4782-B743-D57CDCFA5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85DB-E857-4FB2-9ECE-B7075B874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6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6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8EA61-0082-42E7-BDF6-E3E8C272E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69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20D45-7B91-4FC7-913A-9DF18829C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9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0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F6A57-B0F4-4A4C-B34B-E4F6EACD7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C6F1-D821-41EF-95EA-570BFCE5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6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FD21-56E4-47C7-A279-0B74656A9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FDF3A-1041-4AF0-96DA-FE937E034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7950A3A5-5B5C-4535-9DCD-D196AB650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67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2" r:id="rId10"/>
    <p:sldLayoutId id="2147483671" r:id="rId11"/>
    <p:sldLayoutId id="2147483670" r:id="rId12"/>
    <p:sldLayoutId id="2147483669" r:id="rId13"/>
    <p:sldLayoutId id="2147483666" r:id="rId14"/>
    <p:sldLayoutId id="2147483665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2E478D9-D69B-74BA-DA43-5B346764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07" y="105600"/>
            <a:ext cx="5520472" cy="16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1516" y="40874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22" y="4869160"/>
            <a:ext cx="217217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B82727-9603-43CF-9858-087758ECAB95}"/>
              </a:ext>
            </a:extLst>
          </p:cNvPr>
          <p:cNvSpPr/>
          <p:nvPr/>
        </p:nvSpPr>
        <p:spPr>
          <a:xfrm>
            <a:off x="589856" y="25876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93ACFF-7E4B-43A0-8852-C96FC36C964A}"/>
              </a:ext>
            </a:extLst>
          </p:cNvPr>
          <p:cNvSpPr/>
          <p:nvPr/>
        </p:nvSpPr>
        <p:spPr>
          <a:xfrm>
            <a:off x="8654752" y="12244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187450" y="3121025"/>
            <a:ext cx="87090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204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2D7E9C-DA33-4D5A-84FB-E365675DFCE5}"/>
              </a:ext>
            </a:extLst>
          </p:cNvPr>
          <p:cNvSpPr/>
          <p:nvPr/>
        </p:nvSpPr>
        <p:spPr>
          <a:xfrm>
            <a:off x="8654752" y="12244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895350" y="1557338"/>
            <a:ext cx="85725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Nghe và gõ theo hình tiết tấu</a:t>
            </a:r>
          </a:p>
        </p:txBody>
      </p:sp>
      <p:pic>
        <p:nvPicPr>
          <p:cNvPr id="1946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t="55392" r="12151" b="30942"/>
          <a:stretch>
            <a:fillRect/>
          </a:stretch>
        </p:blipFill>
        <p:spPr bwMode="auto">
          <a:xfrm>
            <a:off x="960438" y="2276475"/>
            <a:ext cx="907256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56013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36560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53035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0980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05125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19258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765675" y="4219575"/>
            <a:ext cx="677863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44353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547" name="Rectangle 15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6640513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8321675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4165600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4179888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57D55D3-5960-44E6-8C0D-33295F7F31D1}"/>
              </a:ext>
            </a:extLst>
          </p:cNvPr>
          <p:cNvSpPr/>
          <p:nvPr/>
        </p:nvSpPr>
        <p:spPr>
          <a:xfrm>
            <a:off x="446088" y="3645024"/>
            <a:ext cx="1020614" cy="4826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9748BD-69FB-48B0-AF4A-0993EFD342D2}"/>
              </a:ext>
            </a:extLst>
          </p:cNvPr>
          <p:cNvSpPr/>
          <p:nvPr/>
        </p:nvSpPr>
        <p:spPr>
          <a:xfrm>
            <a:off x="446088" y="4264025"/>
            <a:ext cx="1020614" cy="4826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842963" y="1917700"/>
            <a:ext cx="95392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 KẾT HỢP GÕ THEO HÌNH TIẾT TẤU</a:t>
            </a:r>
            <a:endParaRPr lang="en-US" sz="2000" b="1" i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52" y="4472473"/>
            <a:ext cx="1498598" cy="109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42938" y="2633663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743075" y="4216400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5607050" y="4159250"/>
            <a:ext cx="6175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140200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90763" y="421798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78150" y="4198938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3992563" y="4216400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567238" y="4200525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126038" y="419893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7594600" y="4159250"/>
            <a:ext cx="6159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151313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“TIẾT TẤU VUI NHỘN”</a:t>
            </a:r>
          </a:p>
        </p:txBody>
      </p:sp>
      <p:sp>
        <p:nvSpPr>
          <p:cNvPr id="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11" descr="20210208025354_sgv-am-nhac-2-16"/>
          <p:cNvPicPr>
            <a:picLocks noChangeAspect="1" noChangeArrowheads="1"/>
          </p:cNvPicPr>
          <p:nvPr/>
        </p:nvPicPr>
        <p:blipFill>
          <a:blip r:embed="rId5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t="4333" r="24431" b="86072"/>
          <a:stretch>
            <a:fillRect/>
          </a:stretch>
        </p:blipFill>
        <p:spPr bwMode="auto">
          <a:xfrm>
            <a:off x="2390775" y="1773238"/>
            <a:ext cx="65881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gray">
          <a:xfrm>
            <a:off x="2263775" y="3727450"/>
            <a:ext cx="910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thang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lang 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bí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rợ</a:t>
            </a:r>
            <a:endParaRPr lang="en-US" sz="2800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F8F6B-B205-4D57-B037-A25CC2C5ECAF}"/>
              </a:ext>
            </a:extLst>
          </p:cNvPr>
          <p:cNvSpPr/>
          <p:nvPr/>
        </p:nvSpPr>
        <p:spPr>
          <a:xfrm>
            <a:off x="4390392" y="145136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A73402-36D8-519B-4E2E-035D27D225C0}"/>
              </a:ext>
            </a:extLst>
          </p:cNvPr>
          <p:cNvSpPr/>
          <p:nvPr/>
        </p:nvSpPr>
        <p:spPr>
          <a:xfrm>
            <a:off x="4446269" y="635394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81575" y="42306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455863"/>
            <a:ext cx="2262188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755555" y="-90923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68" y="5227848"/>
            <a:ext cx="2174032" cy="158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BD877E-0954-4FFD-94F6-6A54295B804D}"/>
              </a:ext>
            </a:extLst>
          </p:cNvPr>
          <p:cNvSpPr/>
          <p:nvPr/>
        </p:nvSpPr>
        <p:spPr>
          <a:xfrm>
            <a:off x="85800" y="11663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FE330-ACA5-4828-BDB1-CE15CA5CF557}"/>
              </a:ext>
            </a:extLst>
          </p:cNvPr>
          <p:cNvSpPr/>
          <p:nvPr/>
        </p:nvSpPr>
        <p:spPr>
          <a:xfrm>
            <a:off x="85800" y="747378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ON-CHIM-CHI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90775" y="836613"/>
            <a:ext cx="6210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CON CHIM CHÍCH CHÒE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48" y="653538"/>
            <a:ext cx="2171766" cy="1623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809750"/>
            <a:ext cx="978376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chòe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Trưa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chịu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mũ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Tối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>
                <a:latin typeface="Cambria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rên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Ôi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ôi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đau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nhức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cả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chòe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liền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suốt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đêm</a:t>
            </a:r>
            <a:endParaRPr lang="en-US" sz="3600" dirty="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313930"/>
            <a:ext cx="3996705" cy="237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0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540342" y="1899435"/>
            <a:ext cx="9842602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4EA57F-AE95-4628-B8DC-67D3EA061585}"/>
              </a:ext>
            </a:extLst>
          </p:cNvPr>
          <p:cNvSpPr/>
          <p:nvPr/>
        </p:nvSpPr>
        <p:spPr>
          <a:xfrm>
            <a:off x="2174032" y="6074544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3E6898-FEC8-CE69-DFB0-C8AEAACD5B34}"/>
              </a:ext>
            </a:extLst>
          </p:cNvPr>
          <p:cNvSpPr/>
          <p:nvPr/>
        </p:nvSpPr>
        <p:spPr>
          <a:xfrm>
            <a:off x="5840115" y="6074544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ÂU 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613260"/>
            <a:ext cx="3492649" cy="2074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0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1945258"/>
            <a:ext cx="98768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0DE62C-FF2E-44F4-B58E-69074EB77F33}"/>
              </a:ext>
            </a:extLst>
          </p:cNvPr>
          <p:cNvSpPr/>
          <p:nvPr/>
        </p:nvSpPr>
        <p:spPr>
          <a:xfrm>
            <a:off x="2102024" y="6074544"/>
            <a:ext cx="305611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AC817A-5077-C3D7-0683-76563C63CC7C}"/>
              </a:ext>
            </a:extLst>
          </p:cNvPr>
          <p:cNvSpPr/>
          <p:nvPr/>
        </p:nvSpPr>
        <p:spPr>
          <a:xfrm>
            <a:off x="5814665" y="6074544"/>
            <a:ext cx="305611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570498"/>
            <a:ext cx="3564657" cy="2116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1" y="3716337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845568"/>
            <a:ext cx="99298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ED400-F36E-49B1-9F89-B0524DA895D4}"/>
              </a:ext>
            </a:extLst>
          </p:cNvPr>
          <p:cNvSpPr/>
          <p:nvPr/>
        </p:nvSpPr>
        <p:spPr>
          <a:xfrm>
            <a:off x="2174032" y="6092988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25CDB-D6D0-333C-DA8F-0D79BDF11620}"/>
              </a:ext>
            </a:extLst>
          </p:cNvPr>
          <p:cNvSpPr/>
          <p:nvPr/>
        </p:nvSpPr>
        <p:spPr>
          <a:xfrm>
            <a:off x="5814665" y="6092988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ÁT MẪU 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0244349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9042</TotalTime>
  <Words>210</Words>
  <Application>Microsoft Office PowerPoint</Application>
  <PresentationFormat>Custom</PresentationFormat>
  <Paragraphs>45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ZapfChancery-Medium</vt:lpstr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605</cp:revision>
  <dcterms:created xsi:type="dcterms:W3CDTF">2010-04-30T18:19:48Z</dcterms:created>
  <dcterms:modified xsi:type="dcterms:W3CDTF">2024-10-07T17:47:27Z</dcterms:modified>
</cp:coreProperties>
</file>