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0"/>
  </p:notesMasterIdLst>
  <p:sldIdLst>
    <p:sldId id="282" r:id="rId4"/>
    <p:sldId id="286" r:id="rId5"/>
    <p:sldId id="280" r:id="rId6"/>
    <p:sldId id="261" r:id="rId7"/>
    <p:sldId id="287" r:id="rId8"/>
    <p:sldId id="262" r:id="rId9"/>
    <p:sldId id="283" r:id="rId10"/>
    <p:sldId id="265" r:id="rId11"/>
    <p:sldId id="266" r:id="rId12"/>
    <p:sldId id="267" r:id="rId13"/>
    <p:sldId id="284" r:id="rId14"/>
    <p:sldId id="269" r:id="rId15"/>
    <p:sldId id="274" r:id="rId16"/>
    <p:sldId id="285" r:id="rId17"/>
    <p:sldId id="276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3491880" y="991087"/>
            <a:ext cx="1784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916832"/>
            <a:ext cx="5924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Ai là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4400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Ai là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2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chăm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ngoan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giỏi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mới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tài</a:t>
            </a:r>
            <a:r>
              <a:rPr lang="en-US" sz="3600" dirty="0">
                <a:solidFill>
                  <a:srgbClr val="00B050"/>
                </a:solidFill>
                <a:latin typeface="Times New Roman"/>
                <a:ea typeface="Times New Roman"/>
              </a:rPr>
              <a:t>.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bao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6016" y="2458197"/>
            <a:ext cx="3960440" cy="458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dirty="0">
                <a:solidFill>
                  <a:srgbClr val="FF0000"/>
                </a:solidFill>
                <a:latin typeface="Times New Roman"/>
                <a:ea typeface="Times New Roman"/>
              </a:rPr>
              <a:t>NHẠC VÀ LỜI: HOÀNG LONG</a:t>
            </a:r>
            <a:endParaRPr lang="en-US" i="1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908811"/>
            <a:ext cx="619268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80919" cy="302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1: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2 ,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cậu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con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trai</a:t>
            </a:r>
            <a:endParaRPr lang="en-US" sz="2600" b="1" dirty="0">
              <a:solidFill>
                <a:srgbClr val="00B05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2,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cô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bé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gái</a:t>
            </a:r>
            <a:endParaRPr lang="en-US" sz="2600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3: Ai là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2600" b="1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4: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Mỗi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ngày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trường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, là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có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thêm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bao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niềm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vui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2600" b="1" dirty="0">
              <a:solidFill>
                <a:srgbClr val="FF00FF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839" y="33963"/>
            <a:ext cx="334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2 ,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4000" dirty="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450</Words>
  <Application>Microsoft Office PowerPoint</Application>
  <PresentationFormat>On-screen Show (4:3)</PresentationFormat>
  <Paragraphs>39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113</cp:revision>
  <dcterms:created xsi:type="dcterms:W3CDTF">2021-05-09T14:16:54Z</dcterms:created>
  <dcterms:modified xsi:type="dcterms:W3CDTF">2024-10-31T16:53:51Z</dcterms:modified>
</cp:coreProperties>
</file>