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11"/>
  </p:notesMasterIdLst>
  <p:sldIdLst>
    <p:sldId id="264" r:id="rId3"/>
    <p:sldId id="265" r:id="rId4"/>
    <p:sldId id="266" r:id="rId5"/>
    <p:sldId id="258" r:id="rId6"/>
    <p:sldId id="262" r:id="rId7"/>
    <p:sldId id="263" r:id="rId8"/>
    <p:sldId id="256" r:id="rId9"/>
    <p:sldId id="26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3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72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27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5427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3165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3601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6060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94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0091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5124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259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7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3124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3916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635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72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21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4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09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2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73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58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47A9B-26C1-4E98-A1E0-041C17748EA7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5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42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18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1" Type="http://schemas.microsoft.com/office/2007/relationships/media" Target="../media/media1.mp3"/><Relationship Id="rId6" Type="http://schemas.openxmlformats.org/officeDocument/2006/relationships/image" Target="../media/image1.gif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19" Type="http://schemas.openxmlformats.org/officeDocument/2006/relationships/image" Target="../media/image14.png"/><Relationship Id="rId4" Type="http://schemas.openxmlformats.org/officeDocument/2006/relationships/audio" Target="../media/media2.mp3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openxmlformats.org/officeDocument/2006/relationships/image" Target="../media/image21.png"/><Relationship Id="rId3" Type="http://schemas.microsoft.com/office/2007/relationships/media" Target="../media/media4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24.png"/><Relationship Id="rId5" Type="http://schemas.microsoft.com/office/2007/relationships/media" Target="../media/media5.mp3"/><Relationship Id="rId10" Type="http://schemas.openxmlformats.org/officeDocument/2006/relationships/image" Target="../media/image9.png"/><Relationship Id="rId4" Type="http://schemas.openxmlformats.org/officeDocument/2006/relationships/audio" Target="../media/media4.mp3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69677" y="-120031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583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33111"/>
            <a:ext cx="4580547" cy="1433976"/>
          </a:xfrm>
          <a:prstGeom prst="rect">
            <a:avLst/>
          </a:prstGeom>
        </p:spPr>
      </p:pic>
      <p:pic>
        <p:nvPicPr>
          <p:cNvPr id="18" name="Picture 17" descr="C"/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162" y="3319510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032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7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5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67061" y="0"/>
            <a:ext cx="365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46" y="163925"/>
            <a:ext cx="4270917" cy="25718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965" y="976853"/>
            <a:ext cx="1472397" cy="20674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620" y="591015"/>
            <a:ext cx="1897568" cy="189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3889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4312915"/>
            <a:ext cx="2587757" cy="25450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60" y="4716723"/>
            <a:ext cx="2177179" cy="214127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168380" y="1463876"/>
            <a:ext cx="7443971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CHỨC HOẠT ĐỘNG VẬN DỤNG SÁNG TẠO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07146" y="565103"/>
            <a:ext cx="1497526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200" b="1" dirty="0">
                <a:solidFill>
                  <a:srgbClr val="FF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588"/>
            <a:ext cx="3006247" cy="977029"/>
          </a:xfrm>
          <a:prstGeom prst="rect">
            <a:avLst/>
          </a:prstGeom>
        </p:spPr>
      </p:pic>
      <p:pic>
        <p:nvPicPr>
          <p:cNvPr id="7" name="Picture 6" descr="C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8664" y="76588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7995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935" y="125260"/>
            <a:ext cx="8862804" cy="3494762"/>
          </a:xfrm>
          <a:prstGeom prst="rect">
            <a:avLst/>
          </a:prstGeom>
        </p:spPr>
      </p:pic>
      <p:pic>
        <p:nvPicPr>
          <p:cNvPr id="3" name="1 VDST MARACAT GO BAI LEN DAG - P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40374" y="2931091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935" y="3745282"/>
            <a:ext cx="8958065" cy="698483"/>
          </a:xfrm>
          <a:prstGeom prst="rect">
            <a:avLst/>
          </a:prstGeom>
        </p:spPr>
      </p:pic>
      <p:pic>
        <p:nvPicPr>
          <p:cNvPr id="26" name="1 VDST TROG CON GO BAI LEN DAG - Par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40374" y="3834165"/>
            <a:ext cx="609600" cy="609600"/>
          </a:xfrm>
          <a:prstGeom prst="rect">
            <a:avLst/>
          </a:prstGeom>
        </p:spPr>
      </p:pic>
      <p:sp>
        <p:nvSpPr>
          <p:cNvPr id="27" name="Left Brace 26"/>
          <p:cNvSpPr/>
          <p:nvPr/>
        </p:nvSpPr>
        <p:spPr>
          <a:xfrm>
            <a:off x="4346531" y="3081403"/>
            <a:ext cx="413359" cy="1202498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1 VDST HOA 2 NHAC CU MARACAT VA TROG CON - Part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352970" y="3377852"/>
            <a:ext cx="609600" cy="6096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4312915"/>
            <a:ext cx="2587757" cy="25450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60" y="4716723"/>
            <a:ext cx="2177179" cy="214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55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83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3132475"/>
            <a:ext cx="3787990" cy="3725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942" y="0"/>
            <a:ext cx="9728246" cy="191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65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25" y="657922"/>
            <a:ext cx="11105036" cy="60216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13488" cy="4343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93" y="3847171"/>
            <a:ext cx="3912585" cy="301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38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9928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2874"/>
            <a:ext cx="12192000" cy="28651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31" y="983957"/>
            <a:ext cx="10463349" cy="327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4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137CD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82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38</Words>
  <Application>Microsoft Office PowerPoint</Application>
  <PresentationFormat>Widescreen</PresentationFormat>
  <Paragraphs>5</Paragraphs>
  <Slides>8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#9Slide05 Dancing Script</vt:lpstr>
      <vt:lpstr>Arial</vt:lpstr>
      <vt:lpstr>Calibri</vt:lpstr>
      <vt:lpstr>Calibri Light</vt:lpstr>
      <vt:lpstr>Times New Roman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17</cp:revision>
  <dcterms:created xsi:type="dcterms:W3CDTF">2022-04-04T07:27:39Z</dcterms:created>
  <dcterms:modified xsi:type="dcterms:W3CDTF">2024-10-26T20:57:24Z</dcterms:modified>
</cp:coreProperties>
</file>